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37" r:id="rId6"/>
    <p:sldId id="338" r:id="rId7"/>
    <p:sldId id="34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04824-7975-4C78-BE10-304990A8D906}">
          <p14:sldIdLst>
            <p14:sldId id="266"/>
            <p14:sldId id="337"/>
            <p14:sldId id="338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091228-DE02-45F6-B699-FE76E865C5E6}" v="6" dt="2023-10-10T16:58:52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allack" userId="9cf83be0084a0e2e" providerId="LiveId" clId="{16091228-DE02-45F6-B699-FE76E865C5E6}"/>
    <pc:docChg chg="undo custSel delSld modSld modSection">
      <pc:chgData name="Ben Wallack" userId="9cf83be0084a0e2e" providerId="LiveId" clId="{16091228-DE02-45F6-B699-FE76E865C5E6}" dt="2023-10-10T17:00:55.635" v="128" actId="1076"/>
      <pc:docMkLst>
        <pc:docMk/>
      </pc:docMkLst>
      <pc:sldChg chg="modSp mod">
        <pc:chgData name="Ben Wallack" userId="9cf83be0084a0e2e" providerId="LiveId" clId="{16091228-DE02-45F6-B699-FE76E865C5E6}" dt="2023-10-10T15:48:44.928" v="19" actId="20577"/>
        <pc:sldMkLst>
          <pc:docMk/>
          <pc:sldMk cId="895915843" sldId="266"/>
        </pc:sldMkLst>
        <pc:spChg chg="mod">
          <ac:chgData name="Ben Wallack" userId="9cf83be0084a0e2e" providerId="LiveId" clId="{16091228-DE02-45F6-B699-FE76E865C5E6}" dt="2023-10-10T15:48:44.928" v="19" actId="20577"/>
          <ac:spMkLst>
            <pc:docMk/>
            <pc:sldMk cId="895915843" sldId="266"/>
            <ac:spMk id="2" creationId="{9AB2EA78-AEB3-469B-9025-3B17201A457B}"/>
          </ac:spMkLst>
        </pc:spChg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60834936" sldId="330"/>
        </pc:sldMkLst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1572083328" sldId="333"/>
        </pc:sldMkLst>
      </pc:sldChg>
      <pc:sldChg chg="addSp delSp modSp mod">
        <pc:chgData name="Ben Wallack" userId="9cf83be0084a0e2e" providerId="LiveId" clId="{16091228-DE02-45F6-B699-FE76E865C5E6}" dt="2023-10-10T16:58:34.395" v="103" actId="478"/>
        <pc:sldMkLst>
          <pc:docMk/>
          <pc:sldMk cId="347353903" sldId="337"/>
        </pc:sldMkLst>
        <pc:spChg chg="del mod topLvl">
          <ac:chgData name="Ben Wallack" userId="9cf83be0084a0e2e" providerId="LiveId" clId="{16091228-DE02-45F6-B699-FE76E865C5E6}" dt="2023-10-10T16:58:34.395" v="103" actId="478"/>
          <ac:spMkLst>
            <pc:docMk/>
            <pc:sldMk cId="347353903" sldId="337"/>
            <ac:spMk id="4" creationId="{7F5320F0-96BC-CFDD-4B3D-4C4AD1BCC733}"/>
          </ac:spMkLst>
        </pc:spChg>
        <pc:spChg chg="del mod topLvl">
          <ac:chgData name="Ben Wallack" userId="9cf83be0084a0e2e" providerId="LiveId" clId="{16091228-DE02-45F6-B699-FE76E865C5E6}" dt="2023-10-10T16:58:32.665" v="102" actId="478"/>
          <ac:spMkLst>
            <pc:docMk/>
            <pc:sldMk cId="347353903" sldId="337"/>
            <ac:spMk id="5" creationId="{8C6D06C3-BD25-9B57-D002-44B36D3F84AF}"/>
          </ac:spMkLst>
        </pc:spChg>
        <pc:grpChg chg="add del mod">
          <ac:chgData name="Ben Wallack" userId="9cf83be0084a0e2e" providerId="LiveId" clId="{16091228-DE02-45F6-B699-FE76E865C5E6}" dt="2023-10-10T16:58:32.665" v="102" actId="478"/>
          <ac:grpSpMkLst>
            <pc:docMk/>
            <pc:sldMk cId="347353903" sldId="337"/>
            <ac:grpSpMk id="3" creationId="{A0C1C209-157C-94B8-A724-F0FDF01163CE}"/>
          </ac:grpSpMkLst>
        </pc:grpChg>
        <pc:grpChg chg="mod">
          <ac:chgData name="Ben Wallack" userId="9cf83be0084a0e2e" providerId="LiveId" clId="{16091228-DE02-45F6-B699-FE76E865C5E6}" dt="2023-10-10T16:57:36.759" v="100" actId="14100"/>
          <ac:grpSpMkLst>
            <pc:docMk/>
            <pc:sldMk cId="347353903" sldId="337"/>
            <ac:grpSpMk id="6" creationId="{84862994-18AC-1531-6D1D-761CCC5069FF}"/>
          </ac:grpSpMkLst>
        </pc:grpChg>
        <pc:grpChg chg="mod">
          <ac:chgData name="Ben Wallack" userId="9cf83be0084a0e2e" providerId="LiveId" clId="{16091228-DE02-45F6-B699-FE76E865C5E6}" dt="2023-10-10T16:57:39.237" v="101" actId="14100"/>
          <ac:grpSpMkLst>
            <pc:docMk/>
            <pc:sldMk cId="347353903" sldId="337"/>
            <ac:grpSpMk id="9" creationId="{C6135A6A-1E54-B024-437E-1885659F7A53}"/>
          </ac:grpSpMkLst>
        </pc:grpChg>
        <pc:grpChg chg="mod">
          <ac:chgData name="Ben Wallack" userId="9cf83be0084a0e2e" providerId="LiveId" clId="{16091228-DE02-45F6-B699-FE76E865C5E6}" dt="2023-10-10T16:57:34.743" v="99" actId="14100"/>
          <ac:grpSpMkLst>
            <pc:docMk/>
            <pc:sldMk cId="347353903" sldId="337"/>
            <ac:grpSpMk id="12" creationId="{A144D980-8630-4146-1F5E-E74E7C9426DE}"/>
          </ac:grpSpMkLst>
        </pc:grpChg>
      </pc:sldChg>
      <pc:sldChg chg="addSp modSp mod">
        <pc:chgData name="Ben Wallack" userId="9cf83be0084a0e2e" providerId="LiveId" clId="{16091228-DE02-45F6-B699-FE76E865C5E6}" dt="2023-10-10T17:00:47.751" v="127" actId="1076"/>
        <pc:sldMkLst>
          <pc:docMk/>
          <pc:sldMk cId="208751216" sldId="338"/>
        </pc:sldMkLst>
        <pc:spChg chg="mod">
          <ac:chgData name="Ben Wallack" userId="9cf83be0084a0e2e" providerId="LiveId" clId="{16091228-DE02-45F6-B699-FE76E865C5E6}" dt="2023-10-10T17:00:47.751" v="127" actId="1076"/>
          <ac:spMkLst>
            <pc:docMk/>
            <pc:sldMk cId="208751216" sldId="338"/>
            <ac:spMk id="2" creationId="{66A47F5C-50EC-416A-AE8C-6F6BB4225673}"/>
          </ac:spMkLst>
        </pc:spChg>
        <pc:spChg chg="mod">
          <ac:chgData name="Ben Wallack" userId="9cf83be0084a0e2e" providerId="LiveId" clId="{16091228-DE02-45F6-B699-FE76E865C5E6}" dt="2023-10-10T16:58:51.577" v="104"/>
          <ac:spMkLst>
            <pc:docMk/>
            <pc:sldMk cId="208751216" sldId="338"/>
            <ac:spMk id="4" creationId="{146FBC1B-D428-0BC0-7530-799DD36F34C8}"/>
          </ac:spMkLst>
        </pc:spChg>
        <pc:spChg chg="mod">
          <ac:chgData name="Ben Wallack" userId="9cf83be0084a0e2e" providerId="LiveId" clId="{16091228-DE02-45F6-B699-FE76E865C5E6}" dt="2023-10-10T16:59:29.790" v="115"/>
          <ac:spMkLst>
            <pc:docMk/>
            <pc:sldMk cId="208751216" sldId="338"/>
            <ac:spMk id="5" creationId="{A131760F-8E3B-DAED-B11B-9348C331D6B2}"/>
          </ac:spMkLst>
        </pc:spChg>
        <pc:spChg chg="mod">
          <ac:chgData name="Ben Wallack" userId="9cf83be0084a0e2e" providerId="LiveId" clId="{16091228-DE02-45F6-B699-FE76E865C5E6}" dt="2023-10-10T16:58:52.413" v="105"/>
          <ac:spMkLst>
            <pc:docMk/>
            <pc:sldMk cId="208751216" sldId="338"/>
            <ac:spMk id="16" creationId="{4C5F4526-2C48-83F9-B99A-C355840827B4}"/>
          </ac:spMkLst>
        </pc:spChg>
        <pc:spChg chg="mod">
          <ac:chgData name="Ben Wallack" userId="9cf83be0084a0e2e" providerId="LiveId" clId="{16091228-DE02-45F6-B699-FE76E865C5E6}" dt="2023-10-10T16:59:09.682" v="108"/>
          <ac:spMkLst>
            <pc:docMk/>
            <pc:sldMk cId="208751216" sldId="338"/>
            <ac:spMk id="17" creationId="{69D6A813-6678-994F-30A3-AE98B261CA7C}"/>
          </ac:spMkLst>
        </pc:spChg>
        <pc:grpChg chg="add mod">
          <ac:chgData name="Ben Wallack" userId="9cf83be0084a0e2e" providerId="LiveId" clId="{16091228-DE02-45F6-B699-FE76E865C5E6}" dt="2023-10-10T16:59:38.075" v="116" actId="14100"/>
          <ac:grpSpMkLst>
            <pc:docMk/>
            <pc:sldMk cId="208751216" sldId="338"/>
            <ac:grpSpMk id="3" creationId="{036FA4B2-FF6E-A560-1769-941227B0CE8D}"/>
          </ac:grpSpMkLst>
        </pc:grpChg>
        <pc:grpChg chg="add mod">
          <ac:chgData name="Ben Wallack" userId="9cf83be0084a0e2e" providerId="LiveId" clId="{16091228-DE02-45F6-B699-FE76E865C5E6}" dt="2023-10-10T16:59:43.187" v="117" actId="1076"/>
          <ac:grpSpMkLst>
            <pc:docMk/>
            <pc:sldMk cId="208751216" sldId="338"/>
            <ac:grpSpMk id="15" creationId="{CCE15309-2F0C-EB66-D207-06B37C01FB85}"/>
          </ac:grpSpMkLst>
        </pc:grpChg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1120541626" sldId="339"/>
        </pc:sldMkLst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3697853139" sldId="342"/>
        </pc:sldMkLst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4266211200" sldId="343"/>
        </pc:sldMkLst>
      </pc:sldChg>
      <pc:sldChg chg="addSp delSp modSp mod">
        <pc:chgData name="Ben Wallack" userId="9cf83be0084a0e2e" providerId="LiveId" clId="{16091228-DE02-45F6-B699-FE76E865C5E6}" dt="2023-10-10T17:00:55.635" v="128" actId="1076"/>
        <pc:sldMkLst>
          <pc:docMk/>
          <pc:sldMk cId="2777788209" sldId="345"/>
        </pc:sldMkLst>
        <pc:spChg chg="mod">
          <ac:chgData name="Ben Wallack" userId="9cf83be0084a0e2e" providerId="LiveId" clId="{16091228-DE02-45F6-B699-FE76E865C5E6}" dt="2023-10-10T17:00:55.635" v="128" actId="1076"/>
          <ac:spMkLst>
            <pc:docMk/>
            <pc:sldMk cId="2777788209" sldId="345"/>
            <ac:spMk id="2" creationId="{66A47F5C-50EC-416A-AE8C-6F6BB4225673}"/>
          </ac:spMkLst>
        </pc:spChg>
        <pc:spChg chg="mod">
          <ac:chgData name="Ben Wallack" userId="9cf83be0084a0e2e" providerId="LiveId" clId="{16091228-DE02-45F6-B699-FE76E865C5E6}" dt="2023-10-10T16:16:20.725" v="56"/>
          <ac:spMkLst>
            <pc:docMk/>
            <pc:sldMk cId="2777788209" sldId="345"/>
            <ac:spMk id="5" creationId="{9D554257-74D3-3C6E-F2DA-879A66DE9F73}"/>
          </ac:spMkLst>
        </pc:spChg>
        <pc:spChg chg="mod">
          <ac:chgData name="Ben Wallack" userId="9cf83be0084a0e2e" providerId="LiveId" clId="{16091228-DE02-45F6-B699-FE76E865C5E6}" dt="2023-10-10T16:17:15.667" v="73" actId="21"/>
          <ac:spMkLst>
            <pc:docMk/>
            <pc:sldMk cId="2777788209" sldId="345"/>
            <ac:spMk id="6" creationId="{0B2C4D60-6588-03B3-D73B-3577C5E75A46}"/>
          </ac:spMkLst>
        </pc:spChg>
        <pc:spChg chg="del topLvl">
          <ac:chgData name="Ben Wallack" userId="9cf83be0084a0e2e" providerId="LiveId" clId="{16091228-DE02-45F6-B699-FE76E865C5E6}" dt="2023-10-10T16:14:51.316" v="21" actId="478"/>
          <ac:spMkLst>
            <pc:docMk/>
            <pc:sldMk cId="2777788209" sldId="345"/>
            <ac:spMk id="7" creationId="{EE3AD418-03C5-84F6-2C3A-4E961B0A7BF2}"/>
          </ac:spMkLst>
        </pc:spChg>
        <pc:spChg chg="topLvl">
          <ac:chgData name="Ben Wallack" userId="9cf83be0084a0e2e" providerId="LiveId" clId="{16091228-DE02-45F6-B699-FE76E865C5E6}" dt="2023-10-10T16:14:51.316" v="21" actId="478"/>
          <ac:spMkLst>
            <pc:docMk/>
            <pc:sldMk cId="2777788209" sldId="345"/>
            <ac:spMk id="8" creationId="{2E0AA0D1-7116-95FF-CA4D-063FC5CD4DC7}"/>
          </ac:spMkLst>
        </pc:spChg>
        <pc:spChg chg="mod">
          <ac:chgData name="Ben Wallack" userId="9cf83be0084a0e2e" providerId="LiveId" clId="{16091228-DE02-45F6-B699-FE76E865C5E6}" dt="2023-10-10T16:17:23.894" v="77"/>
          <ac:spMkLst>
            <pc:docMk/>
            <pc:sldMk cId="2777788209" sldId="345"/>
            <ac:spMk id="13" creationId="{E53638B8-D60C-DD42-796D-4E1D459EA89D}"/>
          </ac:spMkLst>
        </pc:spChg>
        <pc:spChg chg="mod">
          <ac:chgData name="Ben Wallack" userId="9cf83be0084a0e2e" providerId="LiveId" clId="{16091228-DE02-45F6-B699-FE76E865C5E6}" dt="2023-10-10T16:18:04.375" v="90" actId="20577"/>
          <ac:spMkLst>
            <pc:docMk/>
            <pc:sldMk cId="2777788209" sldId="345"/>
            <ac:spMk id="14" creationId="{0D8D2E12-104C-5E37-01AC-23AF42539B8C}"/>
          </ac:spMkLst>
        </pc:spChg>
        <pc:spChg chg="del topLvl">
          <ac:chgData name="Ben Wallack" userId="9cf83be0084a0e2e" providerId="LiveId" clId="{16091228-DE02-45F6-B699-FE76E865C5E6}" dt="2023-10-10T16:16:18.398" v="55" actId="478"/>
          <ac:spMkLst>
            <pc:docMk/>
            <pc:sldMk cId="2777788209" sldId="345"/>
            <ac:spMk id="19" creationId="{A13E52F4-687D-3001-8F44-96858883F253}"/>
          </ac:spMkLst>
        </pc:spChg>
        <pc:spChg chg="del topLvl">
          <ac:chgData name="Ben Wallack" userId="9cf83be0084a0e2e" providerId="LiveId" clId="{16091228-DE02-45F6-B699-FE76E865C5E6}" dt="2023-10-10T16:16:16.413" v="54" actId="478"/>
          <ac:spMkLst>
            <pc:docMk/>
            <pc:sldMk cId="2777788209" sldId="345"/>
            <ac:spMk id="20" creationId="{97F32900-1A95-B219-D935-F55540852132}"/>
          </ac:spMkLst>
        </pc:spChg>
        <pc:spChg chg="mod">
          <ac:chgData name="Ben Wallack" userId="9cf83be0084a0e2e" providerId="LiveId" clId="{16091228-DE02-45F6-B699-FE76E865C5E6}" dt="2023-10-10T17:00:19.954" v="126" actId="6549"/>
          <ac:spMkLst>
            <pc:docMk/>
            <pc:sldMk cId="2777788209" sldId="345"/>
            <ac:spMk id="24" creationId="{5BC9C290-FD97-BA0E-A20E-888F15BC0915}"/>
          </ac:spMkLst>
        </pc:spChg>
        <pc:spChg chg="del mod topLvl">
          <ac:chgData name="Ben Wallack" userId="9cf83be0084a0e2e" providerId="LiveId" clId="{16091228-DE02-45F6-B699-FE76E865C5E6}" dt="2023-10-10T16:17:32.614" v="80" actId="478"/>
          <ac:spMkLst>
            <pc:docMk/>
            <pc:sldMk cId="2777788209" sldId="345"/>
            <ac:spMk id="26" creationId="{E5F62464-4666-9C98-B17E-7F864A22139C}"/>
          </ac:spMkLst>
        </pc:spChg>
        <pc:spChg chg="del mod topLvl">
          <ac:chgData name="Ben Wallack" userId="9cf83be0084a0e2e" providerId="LiveId" clId="{16091228-DE02-45F6-B699-FE76E865C5E6}" dt="2023-10-10T16:18:33.868" v="92" actId="478"/>
          <ac:spMkLst>
            <pc:docMk/>
            <pc:sldMk cId="2777788209" sldId="345"/>
            <ac:spMk id="27" creationId="{814E4F46-3342-A4B0-0713-5606B1908291}"/>
          </ac:spMkLst>
        </pc:spChg>
        <pc:grpChg chg="del">
          <ac:chgData name="Ben Wallack" userId="9cf83be0084a0e2e" providerId="LiveId" clId="{16091228-DE02-45F6-B699-FE76E865C5E6}" dt="2023-10-10T16:14:51.316" v="21" actId="478"/>
          <ac:grpSpMkLst>
            <pc:docMk/>
            <pc:sldMk cId="2777788209" sldId="345"/>
            <ac:grpSpMk id="3" creationId="{FEDF4A1D-0FA3-9AC0-432D-E8E593B1FB75}"/>
          </ac:grpSpMkLst>
        </pc:grpChg>
        <pc:grpChg chg="add mod">
          <ac:chgData name="Ben Wallack" userId="9cf83be0084a0e2e" providerId="LiveId" clId="{16091228-DE02-45F6-B699-FE76E865C5E6}" dt="2023-10-10T16:17:18.882" v="74" actId="14100"/>
          <ac:grpSpMkLst>
            <pc:docMk/>
            <pc:sldMk cId="2777788209" sldId="345"/>
            <ac:grpSpMk id="4" creationId="{B041DCA4-F51D-0331-A2A8-475881DDC2F4}"/>
          </ac:grpSpMkLst>
        </pc:grpChg>
        <pc:grpChg chg="add mod">
          <ac:chgData name="Ben Wallack" userId="9cf83be0084a0e2e" providerId="LiveId" clId="{16091228-DE02-45F6-B699-FE76E865C5E6}" dt="2023-10-10T16:17:26.976" v="78" actId="1076"/>
          <ac:grpSpMkLst>
            <pc:docMk/>
            <pc:sldMk cId="2777788209" sldId="345"/>
            <ac:grpSpMk id="12" creationId="{CE8C0523-6383-5644-9F37-8BBA94ACC747}"/>
          </ac:grpSpMkLst>
        </pc:grpChg>
        <pc:grpChg chg="del">
          <ac:chgData name="Ben Wallack" userId="9cf83be0084a0e2e" providerId="LiveId" clId="{16091228-DE02-45F6-B699-FE76E865C5E6}" dt="2023-10-10T16:14:52.485" v="22" actId="478"/>
          <ac:grpSpMkLst>
            <pc:docMk/>
            <pc:sldMk cId="2777788209" sldId="345"/>
            <ac:grpSpMk id="15" creationId="{F503C642-27FF-3660-F604-DEB816D87B44}"/>
          </ac:grpSpMkLst>
        </pc:grpChg>
        <pc:grpChg chg="del mod">
          <ac:chgData name="Ben Wallack" userId="9cf83be0084a0e2e" providerId="LiveId" clId="{16091228-DE02-45F6-B699-FE76E865C5E6}" dt="2023-10-10T16:16:16.413" v="54" actId="478"/>
          <ac:grpSpMkLst>
            <pc:docMk/>
            <pc:sldMk cId="2777788209" sldId="345"/>
            <ac:grpSpMk id="18" creationId="{26A4776A-3C96-5E9A-14E5-627D42FDE634}"/>
          </ac:grpSpMkLst>
        </pc:grpChg>
        <pc:grpChg chg="mod">
          <ac:chgData name="Ben Wallack" userId="9cf83be0084a0e2e" providerId="LiveId" clId="{16091228-DE02-45F6-B699-FE76E865C5E6}" dt="2023-10-10T16:16:06.620" v="53" actId="14100"/>
          <ac:grpSpMkLst>
            <pc:docMk/>
            <pc:sldMk cId="2777788209" sldId="345"/>
            <ac:grpSpMk id="22" creationId="{27A46D7E-0FB2-5566-511E-61B8855B7E8A}"/>
          </ac:grpSpMkLst>
        </pc:grpChg>
        <pc:grpChg chg="add del mod">
          <ac:chgData name="Ben Wallack" userId="9cf83be0084a0e2e" providerId="LiveId" clId="{16091228-DE02-45F6-B699-FE76E865C5E6}" dt="2023-10-10T16:17:32.614" v="80" actId="478"/>
          <ac:grpSpMkLst>
            <pc:docMk/>
            <pc:sldMk cId="2777788209" sldId="345"/>
            <ac:grpSpMk id="25" creationId="{7DBFCB54-B010-7A41-ABF6-A18D865AB96B}"/>
          </ac:grpSpMkLst>
        </pc:grpChg>
        <pc:grpChg chg="add del mod">
          <ac:chgData name="Ben Wallack" userId="9cf83be0084a0e2e" providerId="LiveId" clId="{16091228-DE02-45F6-B699-FE76E865C5E6}" dt="2023-10-10T16:17:22.138" v="76" actId="21"/>
          <ac:grpSpMkLst>
            <pc:docMk/>
            <pc:sldMk cId="2777788209" sldId="345"/>
            <ac:grpSpMk id="28" creationId="{06329503-CC72-3732-10E9-A535DED875E2}"/>
          </ac:grpSpMkLst>
        </pc:grpChg>
      </pc:sldChg>
    </pc:docChg>
  </pc:docChgLst>
  <pc:docChgLst>
    <pc:chgData name="Ben Wallack" userId="9cf83be0084a0e2e" providerId="LiveId" clId="{B8E91F9C-2086-4D41-8F28-58C09A52F554}"/>
    <pc:docChg chg="undo custSel addSld delSld modSld modSection">
      <pc:chgData name="Ben Wallack" userId="9cf83be0084a0e2e" providerId="LiveId" clId="{B8E91F9C-2086-4D41-8F28-58C09A52F554}" dt="2023-09-11T19:16:37.993" v="206" actId="1076"/>
      <pc:docMkLst>
        <pc:docMk/>
      </pc:docMkLst>
      <pc:sldChg chg="modSp mod">
        <pc:chgData name="Ben Wallack" userId="9cf83be0084a0e2e" providerId="LiveId" clId="{B8E91F9C-2086-4D41-8F28-58C09A52F554}" dt="2023-09-11T18:58:55.214" v="10" actId="20577"/>
        <pc:sldMkLst>
          <pc:docMk/>
          <pc:sldMk cId="895915843" sldId="266"/>
        </pc:sldMkLst>
        <pc:spChg chg="mod">
          <ac:chgData name="Ben Wallack" userId="9cf83be0084a0e2e" providerId="LiveId" clId="{B8E91F9C-2086-4D41-8F28-58C09A52F554}" dt="2023-09-11T18:58:55.214" v="10" actId="20577"/>
          <ac:spMkLst>
            <pc:docMk/>
            <pc:sldMk cId="895915843" sldId="266"/>
            <ac:spMk id="2" creationId="{9AB2EA78-AEB3-469B-9025-3B17201A457B}"/>
          </ac:spMkLst>
        </pc:spChg>
      </pc:sldChg>
      <pc:sldChg chg="add del">
        <pc:chgData name="Ben Wallack" userId="9cf83be0084a0e2e" providerId="LiveId" clId="{B8E91F9C-2086-4D41-8F28-58C09A52F554}" dt="2023-09-11T19:12:04.309" v="171" actId="47"/>
        <pc:sldMkLst>
          <pc:docMk/>
          <pc:sldMk cId="4008339672" sldId="280"/>
        </pc:sldMkLst>
      </pc:sldChg>
      <pc:sldChg chg="addSp delSp modSp mod">
        <pc:chgData name="Ben Wallack" userId="9cf83be0084a0e2e" providerId="LiveId" clId="{B8E91F9C-2086-4D41-8F28-58C09A52F554}" dt="2023-09-11T19:03:00.371" v="57" actId="14734"/>
        <pc:sldMkLst>
          <pc:docMk/>
          <pc:sldMk cId="60834936" sldId="330"/>
        </pc:sldMkLst>
        <pc:spChg chg="mod">
          <ac:chgData name="Ben Wallack" userId="9cf83be0084a0e2e" providerId="LiveId" clId="{B8E91F9C-2086-4D41-8F28-58C09A52F554}" dt="2023-09-11T19:02:06.982" v="49"/>
          <ac:spMkLst>
            <pc:docMk/>
            <pc:sldMk cId="60834936" sldId="330"/>
            <ac:spMk id="2" creationId="{66A47F5C-50EC-416A-AE8C-6F6BB4225673}"/>
          </ac:spMkLst>
        </pc:spChg>
        <pc:grpChg chg="del">
          <ac:chgData name="Ben Wallack" userId="9cf83be0084a0e2e" providerId="LiveId" clId="{B8E91F9C-2086-4D41-8F28-58C09A52F554}" dt="2023-09-11T19:02:14.448" v="52" actId="478"/>
          <ac:grpSpMkLst>
            <pc:docMk/>
            <pc:sldMk cId="60834936" sldId="330"/>
            <ac:grpSpMk id="9" creationId="{C6135A6A-1E54-B024-437E-1885659F7A53}"/>
          </ac:grpSpMkLst>
        </pc:grpChg>
        <pc:grpChg chg="del">
          <ac:chgData name="Ben Wallack" userId="9cf83be0084a0e2e" providerId="LiveId" clId="{B8E91F9C-2086-4D41-8F28-58C09A52F554}" dt="2023-09-11T19:02:13.720" v="51" actId="478"/>
          <ac:grpSpMkLst>
            <pc:docMk/>
            <pc:sldMk cId="60834936" sldId="330"/>
            <ac:grpSpMk id="15" creationId="{646784F1-1C22-D4B4-07C9-06EFB08FCA2E}"/>
          </ac:grpSpMkLst>
        </pc:grpChg>
        <pc:grpChg chg="del">
          <ac:chgData name="Ben Wallack" userId="9cf83be0084a0e2e" providerId="LiveId" clId="{B8E91F9C-2086-4D41-8F28-58C09A52F554}" dt="2023-09-11T19:02:11.100" v="50" actId="478"/>
          <ac:grpSpMkLst>
            <pc:docMk/>
            <pc:sldMk cId="60834936" sldId="330"/>
            <ac:grpSpMk id="18" creationId="{26A4776A-3C96-5E9A-14E5-627D42FDE634}"/>
          </ac:grpSpMkLst>
        </pc:grpChg>
        <pc:graphicFrameChg chg="add mod modGraphic">
          <ac:chgData name="Ben Wallack" userId="9cf83be0084a0e2e" providerId="LiveId" clId="{B8E91F9C-2086-4D41-8F28-58C09A52F554}" dt="2023-09-11T19:03:00.371" v="57" actId="14734"/>
          <ac:graphicFrameMkLst>
            <pc:docMk/>
            <pc:sldMk cId="60834936" sldId="330"/>
            <ac:graphicFrameMk id="3" creationId="{EA5E74DA-FE4B-59E1-A801-4395BA7C5DBC}"/>
          </ac:graphicFrameMkLst>
        </pc:graphicFrameChg>
      </pc:sldChg>
      <pc:sldChg chg="addSp delSp modSp mod">
        <pc:chgData name="Ben Wallack" userId="9cf83be0084a0e2e" providerId="LiveId" clId="{B8E91F9C-2086-4D41-8F28-58C09A52F554}" dt="2023-09-11T19:07:46.565" v="120" actId="20577"/>
        <pc:sldMkLst>
          <pc:docMk/>
          <pc:sldMk cId="1572083328" sldId="333"/>
        </pc:sldMkLst>
        <pc:spChg chg="mod">
          <ac:chgData name="Ben Wallack" userId="9cf83be0084a0e2e" providerId="LiveId" clId="{B8E91F9C-2086-4D41-8F28-58C09A52F554}" dt="2023-09-11T19:07:46.565" v="120" actId="20577"/>
          <ac:spMkLst>
            <pc:docMk/>
            <pc:sldMk cId="1572083328" sldId="333"/>
            <ac:spMk id="2" creationId="{66A47F5C-50EC-416A-AE8C-6F6BB4225673}"/>
          </ac:spMkLst>
        </pc:spChg>
        <pc:spChg chg="add del mod">
          <ac:chgData name="Ben Wallack" userId="9cf83be0084a0e2e" providerId="LiveId" clId="{B8E91F9C-2086-4D41-8F28-58C09A52F554}" dt="2023-09-11T19:06:31.741" v="101" actId="478"/>
          <ac:spMkLst>
            <pc:docMk/>
            <pc:sldMk cId="1572083328" sldId="333"/>
            <ac:spMk id="3" creationId="{E3BA2AC6-718B-742C-8AA9-A4D2B47765CF}"/>
          </ac:spMkLst>
        </pc:spChg>
        <pc:spChg chg="mod">
          <ac:chgData name="Ben Wallack" userId="9cf83be0084a0e2e" providerId="LiveId" clId="{B8E91F9C-2086-4D41-8F28-58C09A52F554}" dt="2023-09-11T19:06:34.123" v="102"/>
          <ac:spMkLst>
            <pc:docMk/>
            <pc:sldMk cId="1572083328" sldId="333"/>
            <ac:spMk id="8" creationId="{9C5B78B0-B481-F8E3-199D-7A9F4686E758}"/>
          </ac:spMkLst>
        </pc:spChg>
        <pc:spChg chg="mod">
          <ac:chgData name="Ben Wallack" userId="9cf83be0084a0e2e" providerId="LiveId" clId="{B8E91F9C-2086-4D41-8F28-58C09A52F554}" dt="2023-09-11T19:06:22.416" v="97" actId="113"/>
          <ac:spMkLst>
            <pc:docMk/>
            <pc:sldMk cId="1572083328" sldId="333"/>
            <ac:spMk id="10" creationId="{0E137D6F-FA7A-BBAD-816E-090907BB22D4}"/>
          </ac:spMkLst>
        </pc:spChg>
        <pc:spChg chg="mod">
          <ac:chgData name="Ben Wallack" userId="9cf83be0084a0e2e" providerId="LiveId" clId="{B8E91F9C-2086-4D41-8F28-58C09A52F554}" dt="2023-09-11T19:06:22.416" v="97" actId="113"/>
          <ac:spMkLst>
            <pc:docMk/>
            <pc:sldMk cId="1572083328" sldId="333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06:55.043" v="108"/>
          <ac:spMkLst>
            <pc:docMk/>
            <pc:sldMk cId="1572083328" sldId="333"/>
            <ac:spMk id="12" creationId="{FED51B68-9A06-2020-E328-AA81FB0105DF}"/>
          </ac:spMkLst>
        </pc:spChg>
        <pc:spChg chg="mod">
          <ac:chgData name="Ben Wallack" userId="9cf83be0084a0e2e" providerId="LiveId" clId="{B8E91F9C-2086-4D41-8F28-58C09A52F554}" dt="2023-09-11T19:06:38.037" v="104"/>
          <ac:spMkLst>
            <pc:docMk/>
            <pc:sldMk cId="1572083328" sldId="333"/>
            <ac:spMk id="14" creationId="{FF452B5E-2F4A-499A-AF6A-C14EACDD14C2}"/>
          </ac:spMkLst>
        </pc:spChg>
        <pc:spChg chg="del topLvl">
          <ac:chgData name="Ben Wallack" userId="9cf83be0084a0e2e" providerId="LiveId" clId="{B8E91F9C-2086-4D41-8F28-58C09A52F554}" dt="2023-09-11T19:06:12.631" v="94" actId="478"/>
          <ac:spMkLst>
            <pc:docMk/>
            <pc:sldMk cId="1572083328" sldId="333"/>
            <ac:spMk id="16" creationId="{39537AF9-0A8A-A141-6EC4-43F4228498E7}"/>
          </ac:spMkLst>
        </pc:spChg>
        <pc:spChg chg="del topLvl">
          <ac:chgData name="Ben Wallack" userId="9cf83be0084a0e2e" providerId="LiveId" clId="{B8E91F9C-2086-4D41-8F28-58C09A52F554}" dt="2023-09-11T19:06:10.663" v="93" actId="478"/>
          <ac:spMkLst>
            <pc:docMk/>
            <pc:sldMk cId="1572083328" sldId="333"/>
            <ac:spMk id="17" creationId="{9B4B20A5-6135-3AA7-2B3C-CDA4E16EE799}"/>
          </ac:spMkLst>
        </pc:spChg>
        <pc:spChg chg="mod">
          <ac:chgData name="Ben Wallack" userId="9cf83be0084a0e2e" providerId="LiveId" clId="{B8E91F9C-2086-4D41-8F28-58C09A52F554}" dt="2023-09-11T19:07:01.659" v="109"/>
          <ac:spMkLst>
            <pc:docMk/>
            <pc:sldMk cId="1572083328" sldId="333"/>
            <ac:spMk id="18" creationId="{A8A613F2-E023-1096-C0BA-757DA5EBA251}"/>
          </ac:spMkLst>
        </pc:spChg>
        <pc:spChg chg="mod">
          <ac:chgData name="Ben Wallack" userId="9cf83be0084a0e2e" providerId="LiveId" clId="{B8E91F9C-2086-4D41-8F28-58C09A52F554}" dt="2023-09-11T19:06:42.171" v="106"/>
          <ac:spMkLst>
            <pc:docMk/>
            <pc:sldMk cId="1572083328" sldId="333"/>
            <ac:spMk id="20" creationId="{1BF7F080-B10B-2B08-F767-80E873BE7A2D}"/>
          </ac:spMkLst>
        </pc:spChg>
        <pc:spChg chg="mod">
          <ac:chgData name="Ben Wallack" userId="9cf83be0084a0e2e" providerId="LiveId" clId="{B8E91F9C-2086-4D41-8F28-58C09A52F554}" dt="2023-09-11T19:07:20.881" v="116"/>
          <ac:spMkLst>
            <pc:docMk/>
            <pc:sldMk cId="1572083328" sldId="333"/>
            <ac:spMk id="21" creationId="{CEC8FBBD-B375-1847-CF02-712EB059A267}"/>
          </ac:spMkLst>
        </pc:spChg>
        <pc:grpChg chg="add mod">
          <ac:chgData name="Ben Wallack" userId="9cf83be0084a0e2e" providerId="LiveId" clId="{B8E91F9C-2086-4D41-8F28-58C09A52F554}" dt="2023-09-11T19:07:10.057" v="113" actId="14100"/>
          <ac:grpSpMkLst>
            <pc:docMk/>
            <pc:sldMk cId="1572083328" sldId="333"/>
            <ac:grpSpMk id="4" creationId="{517836C9-4F5B-6715-9571-8DE427EA1084}"/>
          </ac:grpSpMkLst>
        </pc:grpChg>
        <pc:grpChg chg="del">
          <ac:chgData name="Ben Wallack" userId="9cf83be0084a0e2e" providerId="LiveId" clId="{B8E91F9C-2086-4D41-8F28-58C09A52F554}" dt="2023-09-11T19:06:07.884" v="92" actId="478"/>
          <ac:grpSpMkLst>
            <pc:docMk/>
            <pc:sldMk cId="1572083328" sldId="333"/>
            <ac:grpSpMk id="5" creationId="{D462D02E-CA33-F220-D6A8-1FE027135426}"/>
          </ac:grpSpMkLst>
        </pc:grpChg>
        <pc:grpChg chg="mod">
          <ac:chgData name="Ben Wallack" userId="9cf83be0084a0e2e" providerId="LiveId" clId="{B8E91F9C-2086-4D41-8F28-58C09A52F554}" dt="2023-09-11T19:07:12.183" v="114" actId="14100"/>
          <ac:grpSpMkLst>
            <pc:docMk/>
            <pc:sldMk cId="1572083328" sldId="333"/>
            <ac:grpSpMk id="9" creationId="{C6135A6A-1E54-B024-437E-1885659F7A53}"/>
          </ac:grpSpMkLst>
        </pc:grpChg>
        <pc:grpChg chg="add mod">
          <ac:chgData name="Ben Wallack" userId="9cf83be0084a0e2e" providerId="LiveId" clId="{B8E91F9C-2086-4D41-8F28-58C09A52F554}" dt="2023-09-11T19:07:08.006" v="112" actId="14100"/>
          <ac:grpSpMkLst>
            <pc:docMk/>
            <pc:sldMk cId="1572083328" sldId="333"/>
            <ac:grpSpMk id="13" creationId="{F66C3930-ABB1-E62A-11A6-1535F9FB1638}"/>
          </ac:grpSpMkLst>
        </pc:grpChg>
        <pc:grpChg chg="del">
          <ac:chgData name="Ben Wallack" userId="9cf83be0084a0e2e" providerId="LiveId" clId="{B8E91F9C-2086-4D41-8F28-58C09A52F554}" dt="2023-09-11T19:06:10.663" v="93" actId="478"/>
          <ac:grpSpMkLst>
            <pc:docMk/>
            <pc:sldMk cId="1572083328" sldId="333"/>
            <ac:grpSpMk id="15" creationId="{646784F1-1C22-D4B4-07C9-06EFB08FCA2E}"/>
          </ac:grpSpMkLst>
        </pc:grpChg>
        <pc:grpChg chg="add mod">
          <ac:chgData name="Ben Wallack" userId="9cf83be0084a0e2e" providerId="LiveId" clId="{B8E91F9C-2086-4D41-8F28-58C09A52F554}" dt="2023-09-11T19:07:25.900" v="117" actId="14100"/>
          <ac:grpSpMkLst>
            <pc:docMk/>
            <pc:sldMk cId="1572083328" sldId="333"/>
            <ac:grpSpMk id="19" creationId="{3998B8F9-EEC4-1798-644D-FD6DB9548617}"/>
          </ac:grpSpMkLst>
        </pc:grpChg>
      </pc:sldChg>
      <pc:sldChg chg="addSp delSp modSp mod">
        <pc:chgData name="Ben Wallack" userId="9cf83be0084a0e2e" providerId="LiveId" clId="{B8E91F9C-2086-4D41-8F28-58C09A52F554}" dt="2023-09-11T19:16:12.813" v="202" actId="1076"/>
        <pc:sldMkLst>
          <pc:docMk/>
          <pc:sldMk cId="347353903" sldId="337"/>
        </pc:sldMkLst>
        <pc:spChg chg="mod">
          <ac:chgData name="Ben Wallack" userId="9cf83be0084a0e2e" providerId="LiveId" clId="{B8E91F9C-2086-4D41-8F28-58C09A52F554}" dt="2023-09-11T18:59:08.214" v="11"/>
          <ac:spMkLst>
            <pc:docMk/>
            <pc:sldMk cId="347353903" sldId="337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8:59:19.973" v="12"/>
          <ac:spMkLst>
            <pc:docMk/>
            <pc:sldMk cId="347353903" sldId="337"/>
            <ac:spMk id="4" creationId="{C2D84ECC-B62B-F0FD-C990-C4450DF6E301}"/>
          </ac:spMkLst>
        </pc:spChg>
        <pc:spChg chg="mod">
          <ac:chgData name="Ben Wallack" userId="9cf83be0084a0e2e" providerId="LiveId" clId="{B8E91F9C-2086-4D41-8F28-58C09A52F554}" dt="2023-09-11T18:59:23.870" v="14" actId="1076"/>
          <ac:spMkLst>
            <pc:docMk/>
            <pc:sldMk cId="347353903" sldId="337"/>
            <ac:spMk id="5" creationId="{6F5E5F38-672E-BBA0-AAA1-850603E502AC}"/>
          </ac:spMkLst>
        </pc:spChg>
        <pc:spChg chg="mod">
          <ac:chgData name="Ben Wallack" userId="9cf83be0084a0e2e" providerId="LiveId" clId="{B8E91F9C-2086-4D41-8F28-58C09A52F554}" dt="2023-09-11T19:16:00.275" v="200" actId="113"/>
          <ac:spMkLst>
            <pc:docMk/>
            <pc:sldMk cId="347353903" sldId="337"/>
            <ac:spMk id="8" creationId="{D2EA750C-2DE4-531E-F935-D6E8CF460B47}"/>
          </ac:spMkLst>
        </pc:spChg>
        <pc:spChg chg="mod">
          <ac:chgData name="Ben Wallack" userId="9cf83be0084a0e2e" providerId="LiveId" clId="{B8E91F9C-2086-4D41-8F28-58C09A52F554}" dt="2023-09-11T19:00:03.638" v="23"/>
          <ac:spMkLst>
            <pc:docMk/>
            <pc:sldMk cId="347353903" sldId="337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8:59:27.086" v="16"/>
          <ac:spMkLst>
            <pc:docMk/>
            <pc:sldMk cId="347353903" sldId="337"/>
            <ac:spMk id="13" creationId="{F1D8B186-500E-E7E5-A750-F44C2E8C6019}"/>
          </ac:spMkLst>
        </pc:spChg>
        <pc:spChg chg="mod">
          <ac:chgData name="Ben Wallack" userId="9cf83be0084a0e2e" providerId="LiveId" clId="{B8E91F9C-2086-4D41-8F28-58C09A52F554}" dt="2023-09-11T19:00:45.229" v="36"/>
          <ac:spMkLst>
            <pc:docMk/>
            <pc:sldMk cId="347353903" sldId="337"/>
            <ac:spMk id="14" creationId="{51E1E935-D347-8631-7E05-A106A0C863CA}"/>
          </ac:spMkLst>
        </pc:spChg>
        <pc:grpChg chg="add del mod">
          <ac:chgData name="Ben Wallack" userId="9cf83be0084a0e2e" providerId="LiveId" clId="{B8E91F9C-2086-4D41-8F28-58C09A52F554}" dt="2023-09-11T18:59:24.443" v="15"/>
          <ac:grpSpMkLst>
            <pc:docMk/>
            <pc:sldMk cId="347353903" sldId="337"/>
            <ac:grpSpMk id="3" creationId="{FF8DE794-A200-443E-61FB-E639EAA15477}"/>
          </ac:grpSpMkLst>
        </pc:grpChg>
        <pc:grpChg chg="mod">
          <ac:chgData name="Ben Wallack" userId="9cf83be0084a0e2e" providerId="LiveId" clId="{B8E91F9C-2086-4D41-8F28-58C09A52F554}" dt="2023-09-11T19:16:07.535" v="201" actId="1076"/>
          <ac:grpSpMkLst>
            <pc:docMk/>
            <pc:sldMk cId="347353903" sldId="337"/>
            <ac:grpSpMk id="6" creationId="{84862994-18AC-1531-6D1D-761CCC5069FF}"/>
          </ac:grpSpMkLst>
        </pc:grpChg>
        <pc:grpChg chg="mod">
          <ac:chgData name="Ben Wallack" userId="9cf83be0084a0e2e" providerId="LiveId" clId="{B8E91F9C-2086-4D41-8F28-58C09A52F554}" dt="2023-09-11T19:00:08.424" v="24" actId="14100"/>
          <ac:grpSpMkLst>
            <pc:docMk/>
            <pc:sldMk cId="347353903" sldId="337"/>
            <ac:grpSpMk id="9" creationId="{C6135A6A-1E54-B024-437E-1885659F7A53}"/>
          </ac:grpSpMkLst>
        </pc:grpChg>
        <pc:grpChg chg="add mod">
          <ac:chgData name="Ben Wallack" userId="9cf83be0084a0e2e" providerId="LiveId" clId="{B8E91F9C-2086-4D41-8F28-58C09A52F554}" dt="2023-09-11T19:16:12.813" v="202" actId="1076"/>
          <ac:grpSpMkLst>
            <pc:docMk/>
            <pc:sldMk cId="347353903" sldId="337"/>
            <ac:grpSpMk id="12" creationId="{A144D980-8630-4146-1F5E-E74E7C9426DE}"/>
          </ac:grpSpMkLst>
        </pc:grpChg>
      </pc:sldChg>
      <pc:sldChg chg="modSp mod">
        <pc:chgData name="Ben Wallack" userId="9cf83be0084a0e2e" providerId="LiveId" clId="{B8E91F9C-2086-4D41-8F28-58C09A52F554}" dt="2023-09-11T19:16:19.863" v="204" actId="1076"/>
        <pc:sldMkLst>
          <pc:docMk/>
          <pc:sldMk cId="208751216" sldId="338"/>
        </pc:sldMkLst>
        <pc:spChg chg="mod">
          <ac:chgData name="Ben Wallack" userId="9cf83be0084a0e2e" providerId="LiveId" clId="{B8E91F9C-2086-4D41-8F28-58C09A52F554}" dt="2023-09-11T19:01:08.175" v="38" actId="14100"/>
          <ac:spMkLst>
            <pc:docMk/>
            <pc:sldMk cId="208751216" sldId="338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01:46.617" v="47" actId="115"/>
          <ac:spMkLst>
            <pc:docMk/>
            <pc:sldMk cId="208751216" sldId="338"/>
            <ac:spMk id="8" creationId="{D2EA750C-2DE4-531E-F935-D6E8CF460B47}"/>
          </ac:spMkLst>
        </pc:spChg>
        <pc:spChg chg="mod">
          <ac:chgData name="Ben Wallack" userId="9cf83be0084a0e2e" providerId="LiveId" clId="{B8E91F9C-2086-4D41-8F28-58C09A52F554}" dt="2023-09-11T19:01:15.443" v="39"/>
          <ac:spMkLst>
            <pc:docMk/>
            <pc:sldMk cId="208751216" sldId="338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01:20.766" v="40"/>
          <ac:spMkLst>
            <pc:docMk/>
            <pc:sldMk cId="208751216" sldId="338"/>
            <ac:spMk id="14" creationId="{096C417B-F89D-29D1-C426-1DCAC2545D44}"/>
          </ac:spMkLst>
        </pc:spChg>
        <pc:grpChg chg="mod">
          <ac:chgData name="Ben Wallack" userId="9cf83be0084a0e2e" providerId="LiveId" clId="{B8E91F9C-2086-4D41-8F28-58C09A52F554}" dt="2023-09-11T19:16:19.863" v="204" actId="1076"/>
          <ac:grpSpMkLst>
            <pc:docMk/>
            <pc:sldMk cId="208751216" sldId="338"/>
            <ac:grpSpMk id="6" creationId="{84862994-18AC-1531-6D1D-761CCC5069FF}"/>
          </ac:grpSpMkLst>
        </pc:grpChg>
        <pc:grpChg chg="mod">
          <ac:chgData name="Ben Wallack" userId="9cf83be0084a0e2e" providerId="LiveId" clId="{B8E91F9C-2086-4D41-8F28-58C09A52F554}" dt="2023-09-11T19:16:17.166" v="203" actId="1076"/>
          <ac:grpSpMkLst>
            <pc:docMk/>
            <pc:sldMk cId="208751216" sldId="338"/>
            <ac:grpSpMk id="12" creationId="{163B93BA-EE6D-29D3-3ABB-29BA89055CBE}"/>
          </ac:grpSpMkLst>
        </pc:grpChg>
      </pc:sldChg>
      <pc:sldChg chg="delSp modSp mod">
        <pc:chgData name="Ben Wallack" userId="9cf83be0084a0e2e" providerId="LiveId" clId="{B8E91F9C-2086-4D41-8F28-58C09A52F554}" dt="2023-09-11T19:16:37.993" v="206" actId="1076"/>
        <pc:sldMkLst>
          <pc:docMk/>
          <pc:sldMk cId="1120541626" sldId="339"/>
        </pc:sldMkLst>
        <pc:spChg chg="mod">
          <ac:chgData name="Ben Wallack" userId="9cf83be0084a0e2e" providerId="LiveId" clId="{B8E91F9C-2086-4D41-8F28-58C09A52F554}" dt="2023-09-11T19:07:36.809" v="118"/>
          <ac:spMkLst>
            <pc:docMk/>
            <pc:sldMk cId="1120541626" sldId="339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08:26.838" v="129" actId="113"/>
          <ac:spMkLst>
            <pc:docMk/>
            <pc:sldMk cId="1120541626" sldId="339"/>
            <ac:spMk id="5" creationId="{3FE3AFEB-18A1-43B1-1A13-2445140B8C41}"/>
          </ac:spMkLst>
        </pc:spChg>
        <pc:spChg chg="mod">
          <ac:chgData name="Ben Wallack" userId="9cf83be0084a0e2e" providerId="LiveId" clId="{B8E91F9C-2086-4D41-8F28-58C09A52F554}" dt="2023-09-11T19:09:31.504" v="144" actId="113"/>
          <ac:spMkLst>
            <pc:docMk/>
            <pc:sldMk cId="1120541626" sldId="339"/>
            <ac:spMk id="11" creationId="{780CEF87-34F6-E05A-575B-7911B6B617E8}"/>
          </ac:spMkLst>
        </pc:spChg>
        <pc:grpChg chg="mod">
          <ac:chgData name="Ben Wallack" userId="9cf83be0084a0e2e" providerId="LiveId" clId="{B8E91F9C-2086-4D41-8F28-58C09A52F554}" dt="2023-09-11T19:16:34.532" v="205" actId="1076"/>
          <ac:grpSpMkLst>
            <pc:docMk/>
            <pc:sldMk cId="1120541626" sldId="339"/>
            <ac:grpSpMk id="3" creationId="{DB4EA623-0569-1896-576F-153C631950F9}"/>
          </ac:grpSpMkLst>
        </pc:grpChg>
        <pc:grpChg chg="del">
          <ac:chgData name="Ben Wallack" userId="9cf83be0084a0e2e" providerId="LiveId" clId="{B8E91F9C-2086-4D41-8F28-58C09A52F554}" dt="2023-09-11T19:07:59.354" v="121" actId="478"/>
          <ac:grpSpMkLst>
            <pc:docMk/>
            <pc:sldMk cId="1120541626" sldId="339"/>
            <ac:grpSpMk id="6" creationId="{FA50272E-0D6A-DC3E-F4FA-B59996AE0442}"/>
          </ac:grpSpMkLst>
        </pc:grpChg>
        <pc:grpChg chg="mod">
          <ac:chgData name="Ben Wallack" userId="9cf83be0084a0e2e" providerId="LiveId" clId="{B8E91F9C-2086-4D41-8F28-58C09A52F554}" dt="2023-09-11T19:16:37.993" v="206" actId="1076"/>
          <ac:grpSpMkLst>
            <pc:docMk/>
            <pc:sldMk cId="1120541626" sldId="339"/>
            <ac:grpSpMk id="9" creationId="{C6135A6A-1E54-B024-437E-1885659F7A53}"/>
          </ac:grpSpMkLst>
        </pc:grpChg>
      </pc:sldChg>
      <pc:sldChg chg="modSp del mod">
        <pc:chgData name="Ben Wallack" userId="9cf83be0084a0e2e" providerId="LiveId" clId="{B8E91F9C-2086-4D41-8F28-58C09A52F554}" dt="2023-09-11T19:03:29.496" v="62" actId="47"/>
        <pc:sldMkLst>
          <pc:docMk/>
          <pc:sldMk cId="4038178177" sldId="341"/>
        </pc:sldMkLst>
        <pc:spChg chg="mod">
          <ac:chgData name="Ben Wallack" userId="9cf83be0084a0e2e" providerId="LiveId" clId="{B8E91F9C-2086-4D41-8F28-58C09A52F554}" dt="2023-09-11T19:03:24.329" v="61" actId="1076"/>
          <ac:spMkLst>
            <pc:docMk/>
            <pc:sldMk cId="4038178177" sldId="341"/>
            <ac:spMk id="2" creationId="{66A47F5C-50EC-416A-AE8C-6F6BB4225673}"/>
          </ac:spMkLst>
        </pc:spChg>
      </pc:sldChg>
      <pc:sldChg chg="addSp delSp modSp mod">
        <pc:chgData name="Ben Wallack" userId="9cf83be0084a0e2e" providerId="LiveId" clId="{B8E91F9C-2086-4D41-8F28-58C09A52F554}" dt="2023-09-11T19:05:47.768" v="91"/>
        <pc:sldMkLst>
          <pc:docMk/>
          <pc:sldMk cId="3697853139" sldId="342"/>
        </pc:sldMkLst>
        <pc:spChg chg="mod">
          <ac:chgData name="Ben Wallack" userId="9cf83be0084a0e2e" providerId="LiveId" clId="{B8E91F9C-2086-4D41-8F28-58C09A52F554}" dt="2023-09-11T19:03:37.883" v="64" actId="20577"/>
          <ac:spMkLst>
            <pc:docMk/>
            <pc:sldMk cId="3697853139" sldId="342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04:46.578" v="77"/>
          <ac:spMkLst>
            <pc:docMk/>
            <pc:sldMk cId="3697853139" sldId="342"/>
            <ac:spMk id="6" creationId="{2ACE3FFE-AED9-D3F3-EE14-644F89614CBB}"/>
          </ac:spMkLst>
        </pc:spChg>
        <pc:spChg chg="mod">
          <ac:chgData name="Ben Wallack" userId="9cf83be0084a0e2e" providerId="LiveId" clId="{B8E91F9C-2086-4D41-8F28-58C09A52F554}" dt="2023-09-11T19:04:10.503" v="70"/>
          <ac:spMkLst>
            <pc:docMk/>
            <pc:sldMk cId="3697853139" sldId="342"/>
            <ac:spMk id="8" creationId="{2E0AA0D1-7116-95FF-CA4D-063FC5CD4DC7}"/>
          </ac:spMkLst>
        </pc:spChg>
        <pc:spChg chg="mod">
          <ac:chgData name="Ben Wallack" userId="9cf83be0084a0e2e" providerId="LiveId" clId="{B8E91F9C-2086-4D41-8F28-58C09A52F554}" dt="2023-09-11T19:03:57.593" v="67"/>
          <ac:spMkLst>
            <pc:docMk/>
            <pc:sldMk cId="3697853139" sldId="342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04:16.716" v="71"/>
          <ac:spMkLst>
            <pc:docMk/>
            <pc:sldMk cId="3697853139" sldId="342"/>
            <ac:spMk id="14" creationId="{985602BD-D3C6-9677-05DE-F326CD89A2FB}"/>
          </ac:spMkLst>
        </pc:spChg>
        <pc:spChg chg="mod">
          <ac:chgData name="Ben Wallack" userId="9cf83be0084a0e2e" providerId="LiveId" clId="{B8E91F9C-2086-4D41-8F28-58C09A52F554}" dt="2023-09-11T19:05:02.460" v="80"/>
          <ac:spMkLst>
            <pc:docMk/>
            <pc:sldMk cId="3697853139" sldId="342"/>
            <ac:spMk id="20" creationId="{97F32900-1A95-B219-D935-F55540852132}"/>
          </ac:spMkLst>
        </pc:spChg>
        <pc:spChg chg="mod">
          <ac:chgData name="Ben Wallack" userId="9cf83be0084a0e2e" providerId="LiveId" clId="{B8E91F9C-2086-4D41-8F28-58C09A52F554}" dt="2023-09-11T19:05:23.217" v="84"/>
          <ac:spMkLst>
            <pc:docMk/>
            <pc:sldMk cId="3697853139" sldId="342"/>
            <ac:spMk id="26" creationId="{63F88F3A-9127-948E-98BF-16BE2150F1AB}"/>
          </ac:spMkLst>
        </pc:spChg>
        <pc:spChg chg="mod">
          <ac:chgData name="Ben Wallack" userId="9cf83be0084a0e2e" providerId="LiveId" clId="{B8E91F9C-2086-4D41-8F28-58C09A52F554}" dt="2023-09-11T19:05:47.768" v="91"/>
          <ac:spMkLst>
            <pc:docMk/>
            <pc:sldMk cId="3697853139" sldId="342"/>
            <ac:spMk id="27" creationId="{A16F8DBD-03BE-6C20-0CD9-2ACB9A337845}"/>
          </ac:spMkLst>
        </pc:spChg>
        <pc:grpChg chg="mod">
          <ac:chgData name="Ben Wallack" userId="9cf83be0084a0e2e" providerId="LiveId" clId="{B8E91F9C-2086-4D41-8F28-58C09A52F554}" dt="2023-09-11T19:04:36.884" v="75" actId="14100"/>
          <ac:grpSpMkLst>
            <pc:docMk/>
            <pc:sldMk cId="3697853139" sldId="342"/>
            <ac:grpSpMk id="3" creationId="{FEDF4A1D-0FA3-9AC0-432D-E8E593B1FB75}"/>
          </ac:grpSpMkLst>
        </pc:grpChg>
        <pc:grpChg chg="mod">
          <ac:chgData name="Ben Wallack" userId="9cf83be0084a0e2e" providerId="LiveId" clId="{B8E91F9C-2086-4D41-8F28-58C09A52F554}" dt="2023-09-11T19:05:35.294" v="89" actId="1076"/>
          <ac:grpSpMkLst>
            <pc:docMk/>
            <pc:sldMk cId="3697853139" sldId="342"/>
            <ac:grpSpMk id="4" creationId="{E4AD0816-8147-E09D-733F-370B385D39A2}"/>
          </ac:grpSpMkLst>
        </pc:grpChg>
        <pc:grpChg chg="mod">
          <ac:chgData name="Ben Wallack" userId="9cf83be0084a0e2e" providerId="LiveId" clId="{B8E91F9C-2086-4D41-8F28-58C09A52F554}" dt="2023-09-11T19:04:39.439" v="76" actId="14100"/>
          <ac:grpSpMkLst>
            <pc:docMk/>
            <pc:sldMk cId="3697853139" sldId="342"/>
            <ac:grpSpMk id="9" creationId="{C6135A6A-1E54-B024-437E-1885659F7A53}"/>
          </ac:grpSpMkLst>
        </pc:grpChg>
        <pc:grpChg chg="mod">
          <ac:chgData name="Ben Wallack" userId="9cf83be0084a0e2e" providerId="LiveId" clId="{B8E91F9C-2086-4D41-8F28-58C09A52F554}" dt="2023-09-11T19:04:34.088" v="74" actId="14100"/>
          <ac:grpSpMkLst>
            <pc:docMk/>
            <pc:sldMk cId="3697853139" sldId="342"/>
            <ac:grpSpMk id="12" creationId="{2BB48A2E-198D-1BC9-4D00-EF1CD173FD78}"/>
          </ac:grpSpMkLst>
        </pc:grpChg>
        <pc:grpChg chg="del">
          <ac:chgData name="Ben Wallack" userId="9cf83be0084a0e2e" providerId="LiveId" clId="{B8E91F9C-2086-4D41-8F28-58C09A52F554}" dt="2023-09-11T19:03:42.280" v="65" actId="478"/>
          <ac:grpSpMkLst>
            <pc:docMk/>
            <pc:sldMk cId="3697853139" sldId="342"/>
            <ac:grpSpMk id="15" creationId="{1E37B097-87E2-E0A2-6E78-D0DAF0B3203C}"/>
          </ac:grpSpMkLst>
        </pc:grpChg>
        <pc:grpChg chg="mod">
          <ac:chgData name="Ben Wallack" userId="9cf83be0084a0e2e" providerId="LiveId" clId="{B8E91F9C-2086-4D41-8F28-58C09A52F554}" dt="2023-09-11T19:05:38.493" v="90" actId="1076"/>
          <ac:grpSpMkLst>
            <pc:docMk/>
            <pc:sldMk cId="3697853139" sldId="342"/>
            <ac:grpSpMk id="18" creationId="{26A4776A-3C96-5E9A-14E5-627D42FDE634}"/>
          </ac:grpSpMkLst>
        </pc:grpChg>
        <pc:grpChg chg="del">
          <ac:chgData name="Ben Wallack" userId="9cf83be0084a0e2e" providerId="LiveId" clId="{B8E91F9C-2086-4D41-8F28-58C09A52F554}" dt="2023-09-11T19:03:43.150" v="66" actId="478"/>
          <ac:grpSpMkLst>
            <pc:docMk/>
            <pc:sldMk cId="3697853139" sldId="342"/>
            <ac:grpSpMk id="22" creationId="{FF0AC710-4EA9-C368-648D-D37E870C55CC}"/>
          </ac:grpSpMkLst>
        </pc:grpChg>
        <pc:grpChg chg="add mod">
          <ac:chgData name="Ben Wallack" userId="9cf83be0084a0e2e" providerId="LiveId" clId="{B8E91F9C-2086-4D41-8F28-58C09A52F554}" dt="2023-09-11T19:05:26.331" v="85" actId="1076"/>
          <ac:grpSpMkLst>
            <pc:docMk/>
            <pc:sldMk cId="3697853139" sldId="342"/>
            <ac:grpSpMk id="25" creationId="{F92839EB-7E3A-1B5B-092A-4C5EFB3C1112}"/>
          </ac:grpSpMkLst>
        </pc:grpChg>
      </pc:sldChg>
      <pc:sldChg chg="addSp delSp modSp add mod">
        <pc:chgData name="Ben Wallack" userId="9cf83be0084a0e2e" providerId="LiveId" clId="{B8E91F9C-2086-4D41-8F28-58C09A52F554}" dt="2023-09-11T19:11:47.542" v="170" actId="115"/>
        <pc:sldMkLst>
          <pc:docMk/>
          <pc:sldMk cId="4266211200" sldId="343"/>
        </pc:sldMkLst>
        <pc:spChg chg="mod">
          <ac:chgData name="Ben Wallack" userId="9cf83be0084a0e2e" providerId="LiveId" clId="{B8E91F9C-2086-4D41-8F28-58C09A52F554}" dt="2023-09-11T19:09:48.102" v="146"/>
          <ac:spMkLst>
            <pc:docMk/>
            <pc:sldMk cId="4266211200" sldId="343"/>
            <ac:spMk id="2" creationId="{66A47F5C-50EC-416A-AE8C-6F6BB4225673}"/>
          </ac:spMkLst>
        </pc:spChg>
        <pc:spChg chg="del topLvl">
          <ac:chgData name="Ben Wallack" userId="9cf83be0084a0e2e" providerId="LiveId" clId="{B8E91F9C-2086-4D41-8F28-58C09A52F554}" dt="2023-09-11T19:10:16.267" v="147" actId="478"/>
          <ac:spMkLst>
            <pc:docMk/>
            <pc:sldMk cId="4266211200" sldId="343"/>
            <ac:spMk id="4" creationId="{E2C2C9DB-5670-5CA3-5F2C-0EA443A20F20}"/>
          </ac:spMkLst>
        </pc:spChg>
        <pc:spChg chg="del topLvl">
          <ac:chgData name="Ben Wallack" userId="9cf83be0084a0e2e" providerId="LiveId" clId="{B8E91F9C-2086-4D41-8F28-58C09A52F554}" dt="2023-09-11T19:10:21.655" v="149" actId="478"/>
          <ac:spMkLst>
            <pc:docMk/>
            <pc:sldMk cId="4266211200" sldId="343"/>
            <ac:spMk id="5" creationId="{3FE3AFEB-18A1-43B1-1A13-2445140B8C41}"/>
          </ac:spMkLst>
        </pc:spChg>
        <pc:spChg chg="mod">
          <ac:chgData name="Ben Wallack" userId="9cf83be0084a0e2e" providerId="LiveId" clId="{B8E91F9C-2086-4D41-8F28-58C09A52F554}" dt="2023-09-11T19:10:25.917" v="151"/>
          <ac:spMkLst>
            <pc:docMk/>
            <pc:sldMk cId="4266211200" sldId="343"/>
            <ac:spMk id="7" creationId="{67697F47-8A63-D490-94C2-29A74414B7B3}"/>
          </ac:spMkLst>
        </pc:spChg>
        <pc:spChg chg="mod">
          <ac:chgData name="Ben Wallack" userId="9cf83be0084a0e2e" providerId="LiveId" clId="{B8E91F9C-2086-4D41-8F28-58C09A52F554}" dt="2023-09-11T19:11:47.542" v="170" actId="115"/>
          <ac:spMkLst>
            <pc:docMk/>
            <pc:sldMk cId="4266211200" sldId="343"/>
            <ac:spMk id="8" creationId="{9DD6FB75-9329-0CE6-7E83-AD7111A59A31}"/>
          </ac:spMkLst>
        </pc:spChg>
        <pc:spChg chg="mod">
          <ac:chgData name="Ben Wallack" userId="9cf83be0084a0e2e" providerId="LiveId" clId="{B8E91F9C-2086-4D41-8F28-58C09A52F554}" dt="2023-09-11T19:11:20.152" v="165" actId="115"/>
          <ac:spMkLst>
            <pc:docMk/>
            <pc:sldMk cId="4266211200" sldId="343"/>
            <ac:spMk id="11" creationId="{780CEF87-34F6-E05A-575B-7911B6B617E8}"/>
          </ac:spMkLst>
        </pc:spChg>
        <pc:grpChg chg="del">
          <ac:chgData name="Ben Wallack" userId="9cf83be0084a0e2e" providerId="LiveId" clId="{B8E91F9C-2086-4D41-8F28-58C09A52F554}" dt="2023-09-11T19:10:16.267" v="147" actId="478"/>
          <ac:grpSpMkLst>
            <pc:docMk/>
            <pc:sldMk cId="4266211200" sldId="343"/>
            <ac:grpSpMk id="3" creationId="{DB4EA623-0569-1896-576F-153C631950F9}"/>
          </ac:grpSpMkLst>
        </pc:grpChg>
        <pc:grpChg chg="add mod">
          <ac:chgData name="Ben Wallack" userId="9cf83be0084a0e2e" providerId="LiveId" clId="{B8E91F9C-2086-4D41-8F28-58C09A52F554}" dt="2023-09-11T19:11:32.782" v="167" actId="1076"/>
          <ac:grpSpMkLst>
            <pc:docMk/>
            <pc:sldMk cId="4266211200" sldId="343"/>
            <ac:grpSpMk id="6" creationId="{F44F269E-9D11-E3E9-6513-C0A63E4E48CD}"/>
          </ac:grpSpMkLst>
        </pc:grpChg>
        <pc:grpChg chg="mod">
          <ac:chgData name="Ben Wallack" userId="9cf83be0084a0e2e" providerId="LiveId" clId="{B8E91F9C-2086-4D41-8F28-58C09A52F554}" dt="2023-09-11T19:11:07.986" v="161" actId="14100"/>
          <ac:grpSpMkLst>
            <pc:docMk/>
            <pc:sldMk cId="4266211200" sldId="343"/>
            <ac:grpSpMk id="9" creationId="{C6135A6A-1E54-B024-437E-1885659F7A53}"/>
          </ac:grpSpMkLst>
        </pc:grpChg>
        <pc:picChg chg="add del">
          <ac:chgData name="Ben Wallack" userId="9cf83be0084a0e2e" providerId="LiveId" clId="{B8E91F9C-2086-4D41-8F28-58C09A52F554}" dt="2023-09-11T19:10:41.425" v="155" actId="478"/>
          <ac:picMkLst>
            <pc:docMk/>
            <pc:sldMk cId="4266211200" sldId="343"/>
            <ac:picMk id="12" creationId="{072E0138-DA04-6335-901F-82554212CBDF}"/>
          </ac:picMkLst>
        </pc:picChg>
        <pc:picChg chg="add del">
          <ac:chgData name="Ben Wallack" userId="9cf83be0084a0e2e" providerId="LiveId" clId="{B8E91F9C-2086-4D41-8F28-58C09A52F554}" dt="2023-09-11T19:10:46.360" v="157" actId="478"/>
          <ac:picMkLst>
            <pc:docMk/>
            <pc:sldMk cId="4266211200" sldId="343"/>
            <ac:picMk id="13" creationId="{789B805A-840C-DFAD-5413-60D49457D344}"/>
          </ac:picMkLst>
        </pc:picChg>
        <pc:picChg chg="add del">
          <ac:chgData name="Ben Wallack" userId="9cf83be0084a0e2e" providerId="LiveId" clId="{B8E91F9C-2086-4D41-8F28-58C09A52F554}" dt="2023-09-11T19:10:55.309" v="159" actId="478"/>
          <ac:picMkLst>
            <pc:docMk/>
            <pc:sldMk cId="4266211200" sldId="343"/>
            <ac:picMk id="14" creationId="{C455FFB6-26FC-A930-3172-4B3024778197}"/>
          </ac:picMkLst>
        </pc:picChg>
      </pc:sldChg>
      <pc:sldChg chg="add del">
        <pc:chgData name="Ben Wallack" userId="9cf83be0084a0e2e" providerId="LiveId" clId="{B8E91F9C-2086-4D41-8F28-58C09A52F554}" dt="2023-09-11T19:12:25.110" v="174" actId="47"/>
        <pc:sldMkLst>
          <pc:docMk/>
          <pc:sldMk cId="4217468890" sldId="344"/>
        </pc:sldMkLst>
      </pc:sldChg>
      <pc:sldChg chg="addSp delSp modSp add mod">
        <pc:chgData name="Ben Wallack" userId="9cf83be0084a0e2e" providerId="LiveId" clId="{B8E91F9C-2086-4D41-8F28-58C09A52F554}" dt="2023-09-11T19:14:06.098" v="198"/>
        <pc:sldMkLst>
          <pc:docMk/>
          <pc:sldMk cId="2777788209" sldId="345"/>
        </pc:sldMkLst>
        <pc:spChg chg="mod">
          <ac:chgData name="Ben Wallack" userId="9cf83be0084a0e2e" providerId="LiveId" clId="{B8E91F9C-2086-4D41-8F28-58C09A52F554}" dt="2023-09-11T19:12:36.712" v="176" actId="20577"/>
          <ac:spMkLst>
            <pc:docMk/>
            <pc:sldMk cId="2777788209" sldId="345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12:53.384" v="178"/>
          <ac:spMkLst>
            <pc:docMk/>
            <pc:sldMk cId="2777788209" sldId="345"/>
            <ac:spMk id="8" creationId="{2E0AA0D1-7116-95FF-CA4D-063FC5CD4DC7}"/>
          </ac:spMkLst>
        </pc:spChg>
        <pc:spChg chg="mod">
          <ac:chgData name="Ben Wallack" userId="9cf83be0084a0e2e" providerId="LiveId" clId="{B8E91F9C-2086-4D41-8F28-58C09A52F554}" dt="2023-09-11T19:12:44.826" v="177"/>
          <ac:spMkLst>
            <pc:docMk/>
            <pc:sldMk cId="2777788209" sldId="345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13:09.322" v="182"/>
          <ac:spMkLst>
            <pc:docMk/>
            <pc:sldMk cId="2777788209" sldId="345"/>
            <ac:spMk id="16" creationId="{DAAF45D8-341A-DF10-A8DF-F3B8C4411C77}"/>
          </ac:spMkLst>
        </pc:spChg>
        <pc:spChg chg="mod">
          <ac:chgData name="Ben Wallack" userId="9cf83be0084a0e2e" providerId="LiveId" clId="{B8E91F9C-2086-4D41-8F28-58C09A52F554}" dt="2023-09-11T19:13:32.007" v="190" actId="1076"/>
          <ac:spMkLst>
            <pc:docMk/>
            <pc:sldMk cId="2777788209" sldId="345"/>
            <ac:spMk id="20" creationId="{97F32900-1A95-B219-D935-F55540852132}"/>
          </ac:spMkLst>
        </pc:spChg>
        <pc:spChg chg="mod">
          <ac:chgData name="Ben Wallack" userId="9cf83be0084a0e2e" providerId="LiveId" clId="{B8E91F9C-2086-4D41-8F28-58C09A52F554}" dt="2023-09-11T19:13:17.812" v="184"/>
          <ac:spMkLst>
            <pc:docMk/>
            <pc:sldMk cId="2777788209" sldId="345"/>
            <ac:spMk id="21" creationId="{607E894E-CDE3-377A-795B-6B8407BBF508}"/>
          </ac:spMkLst>
        </pc:spChg>
        <pc:spChg chg="mod">
          <ac:chgData name="Ben Wallack" userId="9cf83be0084a0e2e" providerId="LiveId" clId="{B8E91F9C-2086-4D41-8F28-58C09A52F554}" dt="2023-09-11T19:13:43.252" v="192"/>
          <ac:spMkLst>
            <pc:docMk/>
            <pc:sldMk cId="2777788209" sldId="345"/>
            <ac:spMk id="23" creationId="{1859E4A6-0FBE-7E03-5E7A-B6678DC4BC40}"/>
          </ac:spMkLst>
        </pc:spChg>
        <pc:spChg chg="mod">
          <ac:chgData name="Ben Wallack" userId="9cf83be0084a0e2e" providerId="LiveId" clId="{B8E91F9C-2086-4D41-8F28-58C09A52F554}" dt="2023-09-11T19:14:06.098" v="198"/>
          <ac:spMkLst>
            <pc:docMk/>
            <pc:sldMk cId="2777788209" sldId="345"/>
            <ac:spMk id="24" creationId="{5BC9C290-FD97-BA0E-A20E-888F15BC0915}"/>
          </ac:spMkLst>
        </pc:spChg>
        <pc:spChg chg="mod">
          <ac:chgData name="Ben Wallack" userId="9cf83be0084a0e2e" providerId="LiveId" clId="{B8E91F9C-2086-4D41-8F28-58C09A52F554}" dt="2023-09-11T19:13:44.509" v="193"/>
          <ac:spMkLst>
            <pc:docMk/>
            <pc:sldMk cId="2777788209" sldId="345"/>
            <ac:spMk id="29" creationId="{ACAFE3DD-350D-6A2E-92DB-9F92D7F263F5}"/>
          </ac:spMkLst>
        </pc:spChg>
        <pc:spChg chg="mod">
          <ac:chgData name="Ben Wallack" userId="9cf83be0084a0e2e" providerId="LiveId" clId="{B8E91F9C-2086-4D41-8F28-58C09A52F554}" dt="2023-09-11T19:14:00.759" v="197"/>
          <ac:spMkLst>
            <pc:docMk/>
            <pc:sldMk cId="2777788209" sldId="345"/>
            <ac:spMk id="30" creationId="{3D8C6989-A06E-9F8B-1B63-70D8C4403905}"/>
          </ac:spMkLst>
        </pc:spChg>
        <pc:grpChg chg="mod">
          <ac:chgData name="Ben Wallack" userId="9cf83be0084a0e2e" providerId="LiveId" clId="{B8E91F9C-2086-4D41-8F28-58C09A52F554}" dt="2023-09-11T19:13:02.724" v="180" actId="14100"/>
          <ac:grpSpMkLst>
            <pc:docMk/>
            <pc:sldMk cId="2777788209" sldId="345"/>
            <ac:grpSpMk id="3" creationId="{FEDF4A1D-0FA3-9AC0-432D-E8E593B1FB75}"/>
          </ac:grpSpMkLst>
        </pc:grpChg>
        <pc:grpChg chg="del">
          <ac:chgData name="Ben Wallack" userId="9cf83be0084a0e2e" providerId="LiveId" clId="{B8E91F9C-2086-4D41-8F28-58C09A52F554}" dt="2023-09-11T19:13:19.362" v="185" actId="478"/>
          <ac:grpSpMkLst>
            <pc:docMk/>
            <pc:sldMk cId="2777788209" sldId="345"/>
            <ac:grpSpMk id="4" creationId="{E4AD0816-8147-E09D-733F-370B385D39A2}"/>
          </ac:grpSpMkLst>
        </pc:grpChg>
        <pc:grpChg chg="del">
          <ac:chgData name="Ben Wallack" userId="9cf83be0084a0e2e" providerId="LiveId" clId="{B8E91F9C-2086-4D41-8F28-58C09A52F554}" dt="2023-09-11T19:12:56.646" v="179" actId="478"/>
          <ac:grpSpMkLst>
            <pc:docMk/>
            <pc:sldMk cId="2777788209" sldId="345"/>
            <ac:grpSpMk id="12" creationId="{2BB48A2E-198D-1BC9-4D00-EF1CD173FD78}"/>
          </ac:grpSpMkLst>
        </pc:grpChg>
        <pc:grpChg chg="add mod">
          <ac:chgData name="Ben Wallack" userId="9cf83be0084a0e2e" providerId="LiveId" clId="{B8E91F9C-2086-4D41-8F28-58C09A52F554}" dt="2023-09-11T19:13:11.946" v="183" actId="1076"/>
          <ac:grpSpMkLst>
            <pc:docMk/>
            <pc:sldMk cId="2777788209" sldId="345"/>
            <ac:grpSpMk id="15" creationId="{F503C642-27FF-3660-F604-DEB816D87B44}"/>
          </ac:grpSpMkLst>
        </pc:grpChg>
        <pc:grpChg chg="mod">
          <ac:chgData name="Ben Wallack" userId="9cf83be0084a0e2e" providerId="LiveId" clId="{B8E91F9C-2086-4D41-8F28-58C09A52F554}" dt="2023-09-11T19:13:35.985" v="191" actId="1076"/>
          <ac:grpSpMkLst>
            <pc:docMk/>
            <pc:sldMk cId="2777788209" sldId="345"/>
            <ac:grpSpMk id="18" creationId="{26A4776A-3C96-5E9A-14E5-627D42FDE634}"/>
          </ac:grpSpMkLst>
        </pc:grpChg>
        <pc:grpChg chg="add mod">
          <ac:chgData name="Ben Wallack" userId="9cf83be0084a0e2e" providerId="LiveId" clId="{B8E91F9C-2086-4D41-8F28-58C09A52F554}" dt="2023-09-11T19:13:55.474" v="196" actId="1076"/>
          <ac:grpSpMkLst>
            <pc:docMk/>
            <pc:sldMk cId="2777788209" sldId="345"/>
            <ac:grpSpMk id="22" creationId="{27A46D7E-0FB2-5566-511E-61B8855B7E8A}"/>
          </ac:grpSpMkLst>
        </pc:grpChg>
        <pc:grpChg chg="del">
          <ac:chgData name="Ben Wallack" userId="9cf83be0084a0e2e" providerId="LiveId" clId="{B8E91F9C-2086-4D41-8F28-58C09A52F554}" dt="2023-09-11T19:13:07.191" v="181" actId="478"/>
          <ac:grpSpMkLst>
            <pc:docMk/>
            <pc:sldMk cId="2777788209" sldId="345"/>
            <ac:grpSpMk id="25" creationId="{F92839EB-7E3A-1B5B-092A-4C5EFB3C1112}"/>
          </ac:grpSpMkLst>
        </pc:grpChg>
        <pc:grpChg chg="add mod">
          <ac:chgData name="Ben Wallack" userId="9cf83be0084a0e2e" providerId="LiveId" clId="{B8E91F9C-2086-4D41-8F28-58C09A52F554}" dt="2023-09-11T19:13:49.410" v="195" actId="1076"/>
          <ac:grpSpMkLst>
            <pc:docMk/>
            <pc:sldMk cId="2777788209" sldId="345"/>
            <ac:grpSpMk id="28" creationId="{06329503-CC72-3732-10E9-A535DED875E2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241164"/>
            <a:ext cx="5166166" cy="349479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 Energy Consumers Council,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Board Member Meeting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Wednesday, October 11, 2023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2"/>
            <a:ext cx="4829101" cy="1238616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</a:rPr>
              <a:t>Presenter: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</a:rPr>
              <a:t>George Diamantopoulos, Esq.,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</a:rPr>
              <a:t>Counsel to the NYECC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9" y="1251658"/>
            <a:ext cx="10605246" cy="628900"/>
          </a:xfrm>
        </p:spPr>
        <p:txBody>
          <a:bodyPr>
            <a:noAutofit/>
          </a:bodyPr>
          <a:lstStyle/>
          <a:p>
            <a:r>
              <a:rPr lang="en-US" sz="3600" dirty="0"/>
              <a:t>22-E-0064 - Con Ed Petition for Authorization and Cost Recovery for the Reliable Clean City – Idlewild Project – Estimated Capital Cost of $1.2B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9" y="1977095"/>
            <a:ext cx="10386124" cy="489014"/>
            <a:chOff x="-325745" y="3064561"/>
            <a:chExt cx="7091944" cy="8783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064561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Petition filed 8/22/23 asking the PSC to act by its 11/16/23 session.</a:t>
              </a:r>
            </a:p>
          </p:txBody>
        </p:sp>
      </p:grp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97F32900-1A95-B219-D935-F55540852132}"/>
              </a:ext>
            </a:extLst>
          </p:cNvPr>
          <p:cNvSpPr txBox="1"/>
          <p:nvPr/>
        </p:nvSpPr>
        <p:spPr>
          <a:xfrm>
            <a:off x="902288" y="4045202"/>
            <a:ext cx="9346715" cy="673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4/10/23 – 18-M-0084 – NYSERDA Report Assessing Energy Efficiency and Building Electrification Potential in NYS Residential and Commercial Buildings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862994-18AC-1531-6D1D-761CCC5069FF}"/>
              </a:ext>
            </a:extLst>
          </p:cNvPr>
          <p:cNvGrpSpPr/>
          <p:nvPr/>
        </p:nvGrpSpPr>
        <p:grpSpPr>
          <a:xfrm>
            <a:off x="729289" y="2382910"/>
            <a:ext cx="10386124" cy="1998959"/>
            <a:chOff x="-325745" y="3064561"/>
            <a:chExt cx="7091944" cy="8783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95B558-4BEF-C614-BAC4-D1526E9AAB19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D2EA750C-2DE4-531E-F935-D6E8CF460B47}"/>
                </a:ext>
              </a:extLst>
            </p:cNvPr>
            <p:cNvSpPr txBox="1"/>
            <p:nvPr/>
          </p:nvSpPr>
          <p:spPr>
            <a:xfrm>
              <a:off x="-325745" y="3064561"/>
              <a:ext cx="7040880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By 2026, load growth will exceed peak design capability of the Jamaica Distribution Area Substation (DAS). </a:t>
              </a:r>
              <a:r>
                <a:rPr lang="en-US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Con Ed proposing to split the network: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-New Springfield network ($242M for feeders etc.)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-New Eastern Queens Transmission Substation (approx. $592M) 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-Idlewild DAS (approx. $380M) 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-Transfer 170 MW of load from the Jamaica DAS to the Idlewild DAS.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44D980-8630-4146-1F5E-E74E7C9426DE}"/>
              </a:ext>
            </a:extLst>
          </p:cNvPr>
          <p:cNvGrpSpPr/>
          <p:nvPr/>
        </p:nvGrpSpPr>
        <p:grpSpPr>
          <a:xfrm>
            <a:off x="729289" y="4377709"/>
            <a:ext cx="10386124" cy="766004"/>
            <a:chOff x="-325745" y="3064561"/>
            <a:chExt cx="7091944" cy="87835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1D8B186-500E-E7E5-A750-F44C2E8C6019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51E1E935-D347-8631-7E05-A106A0C863CA}"/>
                </a:ext>
              </a:extLst>
            </p:cNvPr>
            <p:cNvSpPr txBox="1"/>
            <p:nvPr/>
          </p:nvSpPr>
          <p:spPr>
            <a:xfrm>
              <a:off x="-325745" y="3064561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Project is not in current rate plan. $1.2B recovery. Discovery requests from DPS and responses from Con Ed are ongoing.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5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515" y="702792"/>
            <a:ext cx="10794320" cy="628900"/>
          </a:xfrm>
        </p:spPr>
        <p:txBody>
          <a:bodyPr>
            <a:noAutofit/>
          </a:bodyPr>
          <a:lstStyle/>
          <a:p>
            <a:r>
              <a:rPr lang="en-US" sz="3600" dirty="0"/>
              <a:t>Con Edison Steam Rate Case (22-S-0659)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9" y="2003586"/>
            <a:ext cx="9519714" cy="478008"/>
            <a:chOff x="-325745" y="3064561"/>
            <a:chExt cx="7091944" cy="8783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064561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NYECC is not a signatory to the Joint Proposal</a:t>
              </a:r>
            </a:p>
          </p:txBody>
        </p:sp>
      </p:grp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97F32900-1A95-B219-D935-F55540852132}"/>
              </a:ext>
            </a:extLst>
          </p:cNvPr>
          <p:cNvSpPr txBox="1"/>
          <p:nvPr/>
        </p:nvSpPr>
        <p:spPr>
          <a:xfrm>
            <a:off x="781515" y="4720658"/>
            <a:ext cx="9346715" cy="673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4/10/23 – 18-M-0084 – NYSERDA Report Assessing Energy Efficiency and Building Electrification Potential in NYS Residential and Commercial Buildings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862994-18AC-1531-6D1D-761CCC5069FF}"/>
              </a:ext>
            </a:extLst>
          </p:cNvPr>
          <p:cNvGrpSpPr/>
          <p:nvPr/>
        </p:nvGrpSpPr>
        <p:grpSpPr>
          <a:xfrm>
            <a:off x="695015" y="2933888"/>
            <a:ext cx="9519714" cy="2123437"/>
            <a:chOff x="-325745" y="3064562"/>
            <a:chExt cx="7091944" cy="8783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95B558-4BEF-C614-BAC4-D1526E9AAB19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D2EA750C-2DE4-531E-F935-D6E8CF460B47}"/>
                </a:ext>
              </a:extLst>
            </p:cNvPr>
            <p:cNvSpPr txBox="1"/>
            <p:nvPr/>
          </p:nvSpPr>
          <p:spPr>
            <a:xfrm>
              <a:off x="-325745" y="3064562"/>
              <a:ext cx="7040880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Levelized increase is $77.8M per year. The cumulative 3 year increase is $466.8M.</a:t>
              </a:r>
            </a:p>
            <a:p>
              <a:r>
                <a:rPr lang="en-US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Levelized percentage Increases: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RY1 - (14.6% customer bill impact);  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RY2 - (12.8% customer bill impact); 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RY3 - (11.3% customer bill impact).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43.9% in Total Bill increases through end of RY3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3B93BA-EE6D-29D3-3ABB-29BA89055CBE}"/>
              </a:ext>
            </a:extLst>
          </p:cNvPr>
          <p:cNvGrpSpPr/>
          <p:nvPr/>
        </p:nvGrpSpPr>
        <p:grpSpPr>
          <a:xfrm>
            <a:off x="725798" y="2511404"/>
            <a:ext cx="9519714" cy="500845"/>
            <a:chOff x="-325745" y="3064561"/>
            <a:chExt cx="7091944" cy="87835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14A1DAC-C9AB-BB86-17D9-4EEEF5503F1F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096C417B-F89D-29D1-C426-1DCAC2545D44}"/>
                </a:ext>
              </a:extLst>
            </p:cNvPr>
            <p:cNvSpPr txBox="1"/>
            <p:nvPr/>
          </p:nvSpPr>
          <p:spPr>
            <a:xfrm>
              <a:off x="-325745" y="3064561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3 year Rate Plan from 11/1/23 – 10/31/26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36FA4B2-FF6E-A560-1769-941227B0CE8D}"/>
              </a:ext>
            </a:extLst>
          </p:cNvPr>
          <p:cNvGrpSpPr/>
          <p:nvPr/>
        </p:nvGrpSpPr>
        <p:grpSpPr>
          <a:xfrm>
            <a:off x="695015" y="5596427"/>
            <a:ext cx="9519714" cy="670149"/>
            <a:chOff x="-325745" y="3064561"/>
            <a:chExt cx="7091944" cy="87835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46FBC1B-D428-0BC0-7530-799DD36F34C8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A131760F-8E3B-DAED-B11B-9348C331D6B2}"/>
                </a:ext>
              </a:extLst>
            </p:cNvPr>
            <p:cNvSpPr txBox="1"/>
            <p:nvPr/>
          </p:nvSpPr>
          <p:spPr>
            <a:xfrm>
              <a:off x="-325745" y="3064561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10/11/23 at 10:30 AM – Virtual Evidentiary Hearing before ALJs followed by 11:00 AM Virtual Public Statement Hearing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E15309-2F0C-EB66-D207-06B37C01FB85}"/>
              </a:ext>
            </a:extLst>
          </p:cNvPr>
          <p:cNvGrpSpPr/>
          <p:nvPr/>
        </p:nvGrpSpPr>
        <p:grpSpPr>
          <a:xfrm>
            <a:off x="760070" y="5076453"/>
            <a:ext cx="9519714" cy="500845"/>
            <a:chOff x="-325745" y="3064561"/>
            <a:chExt cx="7091944" cy="8783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C5F4526-2C48-83F9-B99A-C355840827B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69D6A813-6678-994F-30A3-AE98B261CA7C}"/>
                </a:ext>
              </a:extLst>
            </p:cNvPr>
            <p:cNvSpPr txBox="1"/>
            <p:nvPr/>
          </p:nvSpPr>
          <p:spPr>
            <a:xfrm>
              <a:off x="-325745" y="3064561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10/5/23 at 1:00 PM – Pre-hearing Procedural Conference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75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947800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Con Edison Gas System Long Term Plan - 23-G-0147 – filed 5/31/23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7" y="2048544"/>
            <a:ext cx="10691745" cy="392732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8/21/23 – NYECC filed Comments on Con Ed Gas System Long Term Plan</a:t>
              </a:r>
            </a:p>
          </p:txBody>
        </p:sp>
      </p:grp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2E0AA0D1-7116-95FF-CA4D-063FC5CD4DC7}"/>
              </a:ext>
            </a:extLst>
          </p:cNvPr>
          <p:cNvSpPr txBox="1"/>
          <p:nvPr/>
        </p:nvSpPr>
        <p:spPr>
          <a:xfrm>
            <a:off x="729288" y="2506378"/>
            <a:ext cx="10497447" cy="6912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None of the GSLTP’s proposed pathway bill impact rate increases are realistically sustainable and will inevitably result in unjust and unreasonable rates for customers.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A46D7E-0FB2-5566-511E-61B8855B7E8A}"/>
              </a:ext>
            </a:extLst>
          </p:cNvPr>
          <p:cNvGrpSpPr/>
          <p:nvPr/>
        </p:nvGrpSpPr>
        <p:grpSpPr>
          <a:xfrm>
            <a:off x="729287" y="2964649"/>
            <a:ext cx="10691745" cy="1207791"/>
            <a:chOff x="-325745" y="3119338"/>
            <a:chExt cx="7091944" cy="7970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859E4A6-0FBE-7E03-5E7A-B6678DC4BC4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5BC9C290-FD97-BA0E-A20E-888F15BC0915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Sep and Oct – DPS – Eight Conferences to discuss comments and reply comments, resilience investment plan, revisions to hybrid and deep electrification pathways, emissions accounting, hydraulic modeling, disadvantaged communities, assumptions/dependency described in figures 62/63/66/68 of the Revised LTP and the paragraph at the bottom of page 90 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6329503-CC72-3732-10E9-A535DED875E2}"/>
              </a:ext>
            </a:extLst>
          </p:cNvPr>
          <p:cNvGrpSpPr/>
          <p:nvPr/>
        </p:nvGrpSpPr>
        <p:grpSpPr>
          <a:xfrm>
            <a:off x="729287" y="2511685"/>
            <a:ext cx="10691745" cy="392732"/>
            <a:chOff x="-325745" y="3119338"/>
            <a:chExt cx="7091944" cy="79704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CAFE3DD-350D-6A2E-92DB-9F92D7F263F5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: Rounded Corners 5">
              <a:extLst>
                <a:ext uri="{FF2B5EF4-FFF2-40B4-BE49-F238E27FC236}">
                  <a16:creationId xmlns:a16="http://schemas.microsoft.com/office/drawing/2014/main" id="{3D8C6989-A06E-9F8B-1B63-70D8C4403905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9/5/23 – Con Ed filed Reply Comments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041DCA4-F51D-0331-A2A8-475881DDC2F4}"/>
              </a:ext>
            </a:extLst>
          </p:cNvPr>
          <p:cNvGrpSpPr/>
          <p:nvPr/>
        </p:nvGrpSpPr>
        <p:grpSpPr>
          <a:xfrm>
            <a:off x="729287" y="4260230"/>
            <a:ext cx="10691745" cy="1207791"/>
            <a:chOff x="-325745" y="3119338"/>
            <a:chExt cx="7091944" cy="7970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D554257-74D3-3C6E-F2DA-879A66DE9F73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B2C4D60-6588-03B3-D73B-3577C5E75A46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97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10/13/23 – NYECC Comments due on Company edits to its Plan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10/16/23 – PA Preliminary Findings Report (DPS to review before release)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11/29/23 – Con Edison’s Final Plan</a:t>
              </a: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12/11/23 – PA Final Report (DPS to review before release)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8C0523-6383-5644-9F37-8BBA94ACC747}"/>
              </a:ext>
            </a:extLst>
          </p:cNvPr>
          <p:cNvGrpSpPr/>
          <p:nvPr/>
        </p:nvGrpSpPr>
        <p:grpSpPr>
          <a:xfrm>
            <a:off x="729287" y="5555811"/>
            <a:ext cx="10691745" cy="392732"/>
            <a:chOff x="-325745" y="3119338"/>
            <a:chExt cx="7091944" cy="7970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53638B8-D60C-DD42-796D-4E1D459EA89D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0D8D2E12-104C-5E37-01AC-23AF42539B8C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endParaRPr 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10/26/23 – 22-G-0065 – Con Ed meeting regarding NPAs for gas service replacements</a:t>
              </a:r>
            </a:p>
            <a:p>
              <a:endParaRPr 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77882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{2E69ABA2-7447-48EB-88E1-EBD054D36D39}tf11437505_win32</Template>
  <TotalTime>340</TotalTime>
  <Words>496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Georgia Pro Cond Light</vt:lpstr>
      <vt:lpstr>Speak Pro</vt:lpstr>
      <vt:lpstr>Times New Roman</vt:lpstr>
      <vt:lpstr>RetrospectVTI</vt:lpstr>
      <vt:lpstr>New York Energy Consumers Council,  Board Member Meeting  Wednesday, October 11, 2023  </vt:lpstr>
      <vt:lpstr>22-E-0064 - Con Ed Petition for Authorization and Cost Recovery for the Reliable Clean City – Idlewild Project – Estimated Capital Cost of $1.2B</vt:lpstr>
      <vt:lpstr>Con Edison Steam Rate Case (22-S-0659)</vt:lpstr>
      <vt:lpstr>Con Edison Gas System Long Term Plan - 23-G-0147 – filed 5/31/23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Energy Consumers Council,  Board Members’ Annual Meeting Wednesday, January 18, 2023</dc:title>
  <dc:creator>Ben Wallack</dc:creator>
  <cp:lastModifiedBy>Ben Wallack</cp:lastModifiedBy>
  <cp:revision>2</cp:revision>
  <dcterms:created xsi:type="dcterms:W3CDTF">2023-01-17T16:30:20Z</dcterms:created>
  <dcterms:modified xsi:type="dcterms:W3CDTF">2023-10-10T17:00:56Z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