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37" r:id="rId6"/>
    <p:sldId id="338" r:id="rId7"/>
    <p:sldId id="330" r:id="rId8"/>
    <p:sldId id="341" r:id="rId9"/>
    <p:sldId id="342" r:id="rId10"/>
    <p:sldId id="333" r:id="rId11"/>
    <p:sldId id="33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C04824-7975-4C78-BE10-304990A8D906}">
          <p14:sldIdLst>
            <p14:sldId id="266"/>
            <p14:sldId id="337"/>
            <p14:sldId id="338"/>
            <p14:sldId id="330"/>
            <p14:sldId id="341"/>
            <p14:sldId id="342"/>
            <p14:sldId id="333"/>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A70DB-6169-4594-86A1-6EB4E8AB197E}" v="8" dt="2023-06-13T21:20:00.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allack" userId="9cf83be0084a0e2e" providerId="LiveId" clId="{022F401A-550E-47A6-BDEF-97655E9E70AB}"/>
    <pc:docChg chg="undo redo custSel addSld delSld modSld sldOrd modSection">
      <pc:chgData name="Ben Wallack" userId="9cf83be0084a0e2e" providerId="LiveId" clId="{022F401A-550E-47A6-BDEF-97655E9E70AB}" dt="2023-02-08T14:18:24.740" v="278" actId="478"/>
      <pc:docMkLst>
        <pc:docMk/>
      </pc:docMkLst>
      <pc:sldChg chg="addSp delSp modSp mod delDesignElem">
        <pc:chgData name="Ben Wallack" userId="9cf83be0084a0e2e" providerId="LiveId" clId="{022F401A-550E-47A6-BDEF-97655E9E70AB}" dt="2023-02-02T22:02:56.799" v="44"/>
        <pc:sldMkLst>
          <pc:docMk/>
          <pc:sldMk cId="895915843" sldId="266"/>
        </pc:sldMkLst>
        <pc:spChg chg="mod">
          <ac:chgData name="Ben Wallack" userId="9cf83be0084a0e2e" providerId="LiveId" clId="{022F401A-550E-47A6-BDEF-97655E9E70AB}" dt="2023-02-02T22:02:56.799" v="44"/>
          <ac:spMkLst>
            <pc:docMk/>
            <pc:sldMk cId="895915843" sldId="266"/>
            <ac:spMk id="2" creationId="{9AB2EA78-AEB3-469B-9025-3B17201A457B}"/>
          </ac:spMkLst>
        </pc:spChg>
        <pc:spChg chg="mod">
          <ac:chgData name="Ben Wallack" userId="9cf83be0084a0e2e" providerId="LiveId" clId="{022F401A-550E-47A6-BDEF-97655E9E70AB}" dt="2023-02-02T22:02:56.799" v="44"/>
          <ac:spMkLst>
            <pc:docMk/>
            <pc:sldMk cId="895915843" sldId="266"/>
            <ac:spMk id="3" creationId="{255E1F2F-E259-4EA8-9FFD-3A10AF541859}"/>
          </ac:spMkLst>
        </pc:spChg>
        <pc:spChg chg="add del mod">
          <ac:chgData name="Ben Wallack" userId="9cf83be0084a0e2e" providerId="LiveId" clId="{022F401A-550E-47A6-BDEF-97655E9E70AB}" dt="2023-02-02T22:02:56.799" v="44"/>
          <ac:spMkLst>
            <pc:docMk/>
            <pc:sldMk cId="895915843" sldId="266"/>
            <ac:spMk id="4" creationId="{968AE76B-42CA-2FAB-EB87-08A5776ACC3E}"/>
          </ac:spMkLst>
        </pc:spChg>
        <pc:spChg chg="add del mod">
          <ac:chgData name="Ben Wallack" userId="9cf83be0084a0e2e" providerId="LiveId" clId="{022F401A-550E-47A6-BDEF-97655E9E70AB}" dt="2023-02-02T22:02:56.799" v="44"/>
          <ac:spMkLst>
            <pc:docMk/>
            <pc:sldMk cId="895915843" sldId="266"/>
            <ac:spMk id="5" creationId="{F4B577F1-AAAE-C682-6820-97E246178956}"/>
          </ac:spMkLst>
        </pc:spChg>
        <pc:spChg chg="add del">
          <ac:chgData name="Ben Wallack" userId="9cf83be0084a0e2e" providerId="LiveId" clId="{022F401A-550E-47A6-BDEF-97655E9E70AB}" dt="2023-02-02T22:02:56.799" v="44"/>
          <ac:spMkLst>
            <pc:docMk/>
            <pc:sldMk cId="895915843" sldId="266"/>
            <ac:spMk id="24" creationId="{F452A527-3631-41ED-858D-3777A7D1496A}"/>
          </ac:spMkLst>
        </pc:spChg>
        <pc:cxnChg chg="add del">
          <ac:chgData name="Ben Wallack" userId="9cf83be0084a0e2e" providerId="LiveId" clId="{022F401A-550E-47A6-BDEF-97655E9E70AB}" dt="2023-02-02T22:02:56.799" v="44"/>
          <ac:cxnSpMkLst>
            <pc:docMk/>
            <pc:sldMk cId="895915843" sldId="266"/>
            <ac:cxnSpMk id="26" creationId="{D28A9C89-B313-458F-9C85-515930A51A93}"/>
          </ac:cxnSpMkLst>
        </pc:cxnChg>
      </pc:sldChg>
      <pc:sldChg chg="addSp delSp modSp del mod ord">
        <pc:chgData name="Ben Wallack" userId="9cf83be0084a0e2e" providerId="LiveId" clId="{022F401A-550E-47A6-BDEF-97655E9E70AB}" dt="2023-02-02T22:19:33.679" v="263" actId="47"/>
        <pc:sldMkLst>
          <pc:docMk/>
          <pc:sldMk cId="64456085" sldId="310"/>
        </pc:sldMkLst>
        <pc:spChg chg="mod">
          <ac:chgData name="Ben Wallack" userId="9cf83be0084a0e2e" providerId="LiveId" clId="{022F401A-550E-47A6-BDEF-97655E9E70AB}" dt="2023-02-02T21:57:57.528" v="35"/>
          <ac:spMkLst>
            <pc:docMk/>
            <pc:sldMk cId="64456085" sldId="310"/>
            <ac:spMk id="2" creationId="{66A47F5C-50EC-416A-AE8C-6F6BB4225673}"/>
          </ac:spMkLst>
        </pc:spChg>
        <pc:spChg chg="add del">
          <ac:chgData name="Ben Wallack" userId="9cf83be0084a0e2e" providerId="LiveId" clId="{022F401A-550E-47A6-BDEF-97655E9E70AB}" dt="2023-02-02T21:58:18.746" v="37" actId="478"/>
          <ac:spMkLst>
            <pc:docMk/>
            <pc:sldMk cId="64456085" sldId="310"/>
            <ac:spMk id="5" creationId="{AE60D94D-A8A3-C966-0728-DD2D8A2B477A}"/>
          </ac:spMkLst>
        </pc:spChg>
        <pc:graphicFrameChg chg="mod">
          <ac:chgData name="Ben Wallack" userId="9cf83be0084a0e2e" providerId="LiveId" clId="{022F401A-550E-47A6-BDEF-97655E9E70AB}" dt="2023-02-02T21:58:21.870" v="38"/>
          <ac:graphicFrameMkLst>
            <pc:docMk/>
            <pc:sldMk cId="64456085" sldId="310"/>
            <ac:graphicFrameMk id="4" creationId="{59F5A1AC-D08D-42AE-B94A-1CAFB517D846}"/>
          </ac:graphicFrameMkLst>
        </pc:graphicFrameChg>
      </pc:sldChg>
      <pc:sldChg chg="modSp mod">
        <pc:chgData name="Ben Wallack" userId="9cf83be0084a0e2e" providerId="LiveId" clId="{022F401A-550E-47A6-BDEF-97655E9E70AB}" dt="2023-02-02T22:17:01.190" v="216" actId="255"/>
        <pc:sldMkLst>
          <pc:docMk/>
          <pc:sldMk cId="1926091952" sldId="313"/>
        </pc:sldMkLst>
        <pc:spChg chg="mod">
          <ac:chgData name="Ben Wallack" userId="9cf83be0084a0e2e" providerId="LiveId" clId="{022F401A-550E-47A6-BDEF-97655E9E70AB}" dt="2023-02-02T22:08:05.955" v="100"/>
          <ac:spMkLst>
            <pc:docMk/>
            <pc:sldMk cId="1926091952" sldId="313"/>
            <ac:spMk id="2" creationId="{66A47F5C-50EC-416A-AE8C-6F6BB4225673}"/>
          </ac:spMkLst>
        </pc:spChg>
        <pc:graphicFrameChg chg="mod">
          <ac:chgData name="Ben Wallack" userId="9cf83be0084a0e2e" providerId="LiveId" clId="{022F401A-550E-47A6-BDEF-97655E9E70AB}" dt="2023-02-02T22:17:01.190" v="216" actId="255"/>
          <ac:graphicFrameMkLst>
            <pc:docMk/>
            <pc:sldMk cId="1926091952" sldId="313"/>
            <ac:graphicFrameMk id="4" creationId="{59F5A1AC-D08D-42AE-B94A-1CAFB517D846}"/>
          </ac:graphicFrameMkLst>
        </pc:graphicFrameChg>
      </pc:sldChg>
      <pc:sldChg chg="del">
        <pc:chgData name="Ben Wallack" userId="9cf83be0084a0e2e" providerId="LiveId" clId="{022F401A-550E-47A6-BDEF-97655E9E70AB}" dt="2023-02-02T22:07:50.926" v="95" actId="47"/>
        <pc:sldMkLst>
          <pc:docMk/>
          <pc:sldMk cId="2103450225" sldId="314"/>
        </pc:sldMkLst>
      </pc:sldChg>
      <pc:sldChg chg="del">
        <pc:chgData name="Ben Wallack" userId="9cf83be0084a0e2e" providerId="LiveId" clId="{022F401A-550E-47A6-BDEF-97655E9E70AB}" dt="2023-02-02T22:07:50.926" v="95" actId="47"/>
        <pc:sldMkLst>
          <pc:docMk/>
          <pc:sldMk cId="2746319742" sldId="316"/>
        </pc:sldMkLst>
      </pc:sldChg>
      <pc:sldChg chg="del">
        <pc:chgData name="Ben Wallack" userId="9cf83be0084a0e2e" providerId="LiveId" clId="{022F401A-550E-47A6-BDEF-97655E9E70AB}" dt="2023-02-02T22:07:50.926" v="95" actId="47"/>
        <pc:sldMkLst>
          <pc:docMk/>
          <pc:sldMk cId="878049932" sldId="317"/>
        </pc:sldMkLst>
      </pc:sldChg>
      <pc:sldChg chg="del">
        <pc:chgData name="Ben Wallack" userId="9cf83be0084a0e2e" providerId="LiveId" clId="{022F401A-550E-47A6-BDEF-97655E9E70AB}" dt="2023-02-02T22:07:50.926" v="95" actId="47"/>
        <pc:sldMkLst>
          <pc:docMk/>
          <pc:sldMk cId="3695962265" sldId="318"/>
        </pc:sldMkLst>
      </pc:sldChg>
      <pc:sldChg chg="del">
        <pc:chgData name="Ben Wallack" userId="9cf83be0084a0e2e" providerId="LiveId" clId="{022F401A-550E-47A6-BDEF-97655E9E70AB}" dt="2023-02-02T22:07:50.926" v="95" actId="47"/>
        <pc:sldMkLst>
          <pc:docMk/>
          <pc:sldMk cId="14468857" sldId="319"/>
        </pc:sldMkLst>
      </pc:sldChg>
      <pc:sldChg chg="addSp delSp modSp add mod ord setBg">
        <pc:chgData name="Ben Wallack" userId="9cf83be0084a0e2e" providerId="LiveId" clId="{022F401A-550E-47A6-BDEF-97655E9E70AB}" dt="2023-02-02T22:23:42.502" v="274" actId="1076"/>
        <pc:sldMkLst>
          <pc:docMk/>
          <pc:sldMk cId="429509739" sldId="320"/>
        </pc:sldMkLst>
        <pc:spChg chg="mod">
          <ac:chgData name="Ben Wallack" userId="9cf83be0084a0e2e" providerId="LiveId" clId="{022F401A-550E-47A6-BDEF-97655E9E70AB}" dt="2023-02-02T22:12:16.070" v="155" actId="1076"/>
          <ac:spMkLst>
            <pc:docMk/>
            <pc:sldMk cId="429509739" sldId="320"/>
            <ac:spMk id="2" creationId="{66A47F5C-50EC-416A-AE8C-6F6BB4225673}"/>
          </ac:spMkLst>
        </pc:spChg>
        <pc:spChg chg="add del mod">
          <ac:chgData name="Ben Wallack" userId="9cf83be0084a0e2e" providerId="LiveId" clId="{022F401A-550E-47A6-BDEF-97655E9E70AB}" dt="2023-02-02T22:11:50.800" v="150" actId="478"/>
          <ac:spMkLst>
            <pc:docMk/>
            <pc:sldMk cId="429509739" sldId="320"/>
            <ac:spMk id="5" creationId="{F05E0D1E-65F8-F7AC-A10A-4A5A04154A5C}"/>
          </ac:spMkLst>
        </pc:spChg>
        <pc:spChg chg="add mod">
          <ac:chgData name="Ben Wallack" userId="9cf83be0084a0e2e" providerId="LiveId" clId="{022F401A-550E-47A6-BDEF-97655E9E70AB}" dt="2023-02-02T22:12:38.669" v="159" actId="1076"/>
          <ac:spMkLst>
            <pc:docMk/>
            <pc:sldMk cId="429509739" sldId="320"/>
            <ac:spMk id="6" creationId="{5C7F8C72-A81B-AFAA-FFF9-FAD661CC2CD8}"/>
          </ac:spMkLst>
        </pc:spChg>
        <pc:spChg chg="mod">
          <ac:chgData name="Ben Wallack" userId="9cf83be0084a0e2e" providerId="LiveId" clId="{022F401A-550E-47A6-BDEF-97655E9E70AB}" dt="2023-02-02T22:12:32.300" v="158" actId="1076"/>
          <ac:spMkLst>
            <pc:docMk/>
            <pc:sldMk cId="429509739" sldId="320"/>
            <ac:spMk id="8" creationId="{39640C1D-68B4-8FED-42D9-BB997A890385}"/>
          </ac:spMkLst>
        </pc:spChg>
        <pc:spChg chg="mod">
          <ac:chgData name="Ben Wallack" userId="9cf83be0084a0e2e" providerId="LiveId" clId="{022F401A-550E-47A6-BDEF-97655E9E70AB}" dt="2023-02-02T22:14:22.124" v="181" actId="20577"/>
          <ac:spMkLst>
            <pc:docMk/>
            <pc:sldMk cId="429509739" sldId="320"/>
            <ac:spMk id="11" creationId="{780CEF87-34F6-E05A-575B-7911B6B617E8}"/>
          </ac:spMkLst>
        </pc:spChg>
        <pc:spChg chg="mod">
          <ac:chgData name="Ben Wallack" userId="9cf83be0084a0e2e" providerId="LiveId" clId="{022F401A-550E-47A6-BDEF-97655E9E70AB}" dt="2023-02-02T22:04:33.465" v="57"/>
          <ac:spMkLst>
            <pc:docMk/>
            <pc:sldMk cId="429509739" sldId="320"/>
            <ac:spMk id="12" creationId="{D9054F6C-6579-73B4-EBE1-C95E84ADB0CD}"/>
          </ac:spMkLst>
        </pc:spChg>
        <pc:spChg chg="mod">
          <ac:chgData name="Ben Wallack" userId="9cf83be0084a0e2e" providerId="LiveId" clId="{022F401A-550E-47A6-BDEF-97655E9E70AB}" dt="2023-02-02T22:16:27.740" v="210" actId="255"/>
          <ac:spMkLst>
            <pc:docMk/>
            <pc:sldMk cId="429509739" sldId="320"/>
            <ac:spMk id="13" creationId="{F6ED02D0-FF90-C742-F5D7-FD458A31E7CB}"/>
          </ac:spMkLst>
        </pc:spChg>
        <pc:spChg chg="add mod">
          <ac:chgData name="Ben Wallack" userId="9cf83be0084a0e2e" providerId="LiveId" clId="{022F401A-550E-47A6-BDEF-97655E9E70AB}" dt="2023-02-02T22:13:01.415" v="166" actId="1076"/>
          <ac:spMkLst>
            <pc:docMk/>
            <pc:sldMk cId="429509739" sldId="320"/>
            <ac:spMk id="14" creationId="{4B0AD1BE-1114-3D72-74A8-E856743BFA91}"/>
          </ac:spMkLst>
        </pc:spChg>
        <pc:spChg chg="mod">
          <ac:chgData name="Ben Wallack" userId="9cf83be0084a0e2e" providerId="LiveId" clId="{022F401A-550E-47A6-BDEF-97655E9E70AB}" dt="2023-02-02T22:04:34.481" v="58"/>
          <ac:spMkLst>
            <pc:docMk/>
            <pc:sldMk cId="429509739" sldId="320"/>
            <ac:spMk id="16" creationId="{AFC31190-88A0-61FF-2576-820DB4E772EF}"/>
          </ac:spMkLst>
        </pc:spChg>
        <pc:spChg chg="mod">
          <ac:chgData name="Ben Wallack" userId="9cf83be0084a0e2e" providerId="LiveId" clId="{022F401A-550E-47A6-BDEF-97655E9E70AB}" dt="2023-02-02T22:23:42.502" v="274" actId="1076"/>
          <ac:spMkLst>
            <pc:docMk/>
            <pc:sldMk cId="429509739" sldId="320"/>
            <ac:spMk id="17" creationId="{635228D3-2455-9CA6-4FB7-AB57BC6D0FA7}"/>
          </ac:spMkLst>
        </pc:spChg>
        <pc:spChg chg="add del mod">
          <ac:chgData name="Ben Wallack" userId="9cf83be0084a0e2e" providerId="LiveId" clId="{022F401A-550E-47A6-BDEF-97655E9E70AB}" dt="2023-02-02T22:15:14.918" v="195" actId="478"/>
          <ac:spMkLst>
            <pc:docMk/>
            <pc:sldMk cId="429509739" sldId="320"/>
            <ac:spMk id="18" creationId="{735D91CC-D23D-7F1F-A88F-C01C748D4FA1}"/>
          </ac:spMkLst>
        </pc:spChg>
        <pc:spChg chg="mod">
          <ac:chgData name="Ben Wallack" userId="9cf83be0084a0e2e" providerId="LiveId" clId="{022F401A-550E-47A6-BDEF-97655E9E70AB}" dt="2023-02-02T22:04:35.181" v="59"/>
          <ac:spMkLst>
            <pc:docMk/>
            <pc:sldMk cId="429509739" sldId="320"/>
            <ac:spMk id="20" creationId="{C55A8F2E-3275-B615-24C4-C6151432F581}"/>
          </ac:spMkLst>
        </pc:spChg>
        <pc:spChg chg="mod">
          <ac:chgData name="Ben Wallack" userId="9cf83be0084a0e2e" providerId="LiveId" clId="{022F401A-550E-47A6-BDEF-97655E9E70AB}" dt="2023-02-02T22:14:01.640" v="178" actId="20577"/>
          <ac:spMkLst>
            <pc:docMk/>
            <pc:sldMk cId="429509739" sldId="320"/>
            <ac:spMk id="21" creationId="{4103B576-1C47-C624-9FB5-E5968DA969F0}"/>
          </ac:spMkLst>
        </pc:spChg>
        <pc:spChg chg="add del">
          <ac:chgData name="Ben Wallack" userId="9cf83be0084a0e2e" providerId="LiveId" clId="{022F401A-550E-47A6-BDEF-97655E9E70AB}" dt="2023-02-02T22:06:12.695" v="79" actId="22"/>
          <ac:spMkLst>
            <pc:docMk/>
            <pc:sldMk cId="429509739" sldId="320"/>
            <ac:spMk id="23" creationId="{D1E94BA6-3549-59FA-FF23-51C3F18A39F8}"/>
          </ac:spMkLst>
        </pc:spChg>
        <pc:spChg chg="add del mod">
          <ac:chgData name="Ben Wallack" userId="9cf83be0084a0e2e" providerId="LiveId" clId="{022F401A-550E-47A6-BDEF-97655E9E70AB}" dt="2023-02-02T22:07:19.693" v="94"/>
          <ac:spMkLst>
            <pc:docMk/>
            <pc:sldMk cId="429509739" sldId="320"/>
            <ac:spMk id="25" creationId="{48FC3392-A959-D4D7-84EF-1C3314DDA749}"/>
          </ac:spMkLst>
        </pc:spChg>
        <pc:spChg chg="add del mod">
          <ac:chgData name="Ben Wallack" userId="9cf83be0084a0e2e" providerId="LiveId" clId="{022F401A-550E-47A6-BDEF-97655E9E70AB}" dt="2023-02-02T22:15:18.540" v="197" actId="478"/>
          <ac:spMkLst>
            <pc:docMk/>
            <pc:sldMk cId="429509739" sldId="320"/>
            <ac:spMk id="26" creationId="{40E6A04F-57D4-AA06-BD0B-9EFDDE641736}"/>
          </ac:spMkLst>
        </pc:spChg>
        <pc:spChg chg="add del mod">
          <ac:chgData name="Ben Wallack" userId="9cf83be0084a0e2e" providerId="LiveId" clId="{022F401A-550E-47A6-BDEF-97655E9E70AB}" dt="2023-02-02T22:13:05.510" v="167" actId="478"/>
          <ac:spMkLst>
            <pc:docMk/>
            <pc:sldMk cId="429509739" sldId="320"/>
            <ac:spMk id="27" creationId="{513011D4-E705-8FCB-0832-334B90BE3D9A}"/>
          </ac:spMkLst>
        </pc:spChg>
        <pc:spChg chg="add mod">
          <ac:chgData name="Ben Wallack" userId="9cf83be0084a0e2e" providerId="LiveId" clId="{022F401A-550E-47A6-BDEF-97655E9E70AB}" dt="2023-02-02T22:12:23.963" v="157" actId="1076"/>
          <ac:spMkLst>
            <pc:docMk/>
            <pc:sldMk cId="429509739" sldId="320"/>
            <ac:spMk id="28" creationId="{4BE7529C-A75E-5DEB-C61A-FEDB5274B3DF}"/>
          </ac:spMkLst>
        </pc:spChg>
        <pc:spChg chg="add mod">
          <ac:chgData name="Ben Wallack" userId="9cf83be0084a0e2e" providerId="LiveId" clId="{022F401A-550E-47A6-BDEF-97655E9E70AB}" dt="2023-02-02T22:22:49.391" v="265" actId="1076"/>
          <ac:spMkLst>
            <pc:docMk/>
            <pc:sldMk cId="429509739" sldId="320"/>
            <ac:spMk id="29" creationId="{5DB6F8DF-243B-FF7F-8C28-C4E22E320597}"/>
          </ac:spMkLst>
        </pc:spChg>
        <pc:spChg chg="mod">
          <ac:chgData name="Ben Wallack" userId="9cf83be0084a0e2e" providerId="LiveId" clId="{022F401A-550E-47A6-BDEF-97655E9E70AB}" dt="2023-02-02T22:13:17.062" v="170"/>
          <ac:spMkLst>
            <pc:docMk/>
            <pc:sldMk cId="429509739" sldId="320"/>
            <ac:spMk id="31" creationId="{EAED8507-7F0A-DB3D-6FC6-1AE52516FC52}"/>
          </ac:spMkLst>
        </pc:spChg>
        <pc:spChg chg="mod">
          <ac:chgData name="Ben Wallack" userId="9cf83be0084a0e2e" providerId="LiveId" clId="{022F401A-550E-47A6-BDEF-97655E9E70AB}" dt="2023-02-02T22:15:46.334" v="206" actId="20577"/>
          <ac:spMkLst>
            <pc:docMk/>
            <pc:sldMk cId="429509739" sldId="320"/>
            <ac:spMk id="32" creationId="{DDFEBCD5-8D49-D4BD-DB33-3CD522285AF2}"/>
          </ac:spMkLst>
        </pc:spChg>
        <pc:spChg chg="add mod">
          <ac:chgData name="Ben Wallack" userId="9cf83be0084a0e2e" providerId="LiveId" clId="{022F401A-550E-47A6-BDEF-97655E9E70AB}" dt="2023-02-02T22:22:43.490" v="264" actId="1076"/>
          <ac:spMkLst>
            <pc:docMk/>
            <pc:sldMk cId="429509739" sldId="320"/>
            <ac:spMk id="33" creationId="{2451016B-B2FB-2F99-156E-3D2FEAE9D946}"/>
          </ac:spMkLst>
        </pc:spChg>
        <pc:spChg chg="mod">
          <ac:chgData name="Ben Wallack" userId="9cf83be0084a0e2e" providerId="LiveId" clId="{022F401A-550E-47A6-BDEF-97655E9E70AB}" dt="2023-02-02T22:15:23.664" v="199"/>
          <ac:spMkLst>
            <pc:docMk/>
            <pc:sldMk cId="429509739" sldId="320"/>
            <ac:spMk id="35" creationId="{CC475385-4709-0BBA-9AC6-F594B48FFD1E}"/>
          </ac:spMkLst>
        </pc:spChg>
        <pc:spChg chg="mod">
          <ac:chgData name="Ben Wallack" userId="9cf83be0084a0e2e" providerId="LiveId" clId="{022F401A-550E-47A6-BDEF-97655E9E70AB}" dt="2023-02-02T22:16:31.320" v="211" actId="255"/>
          <ac:spMkLst>
            <pc:docMk/>
            <pc:sldMk cId="429509739" sldId="320"/>
            <ac:spMk id="36" creationId="{DA593F35-B913-5EA3-2B24-064C715B2F5C}"/>
          </ac:spMkLst>
        </pc:spChg>
        <pc:grpChg chg="add mod">
          <ac:chgData name="Ben Wallack" userId="9cf83be0084a0e2e" providerId="LiveId" clId="{022F401A-550E-47A6-BDEF-97655E9E70AB}" dt="2023-02-02T22:14:57.158" v="191" actId="14100"/>
          <ac:grpSpMkLst>
            <pc:docMk/>
            <pc:sldMk cId="429509739" sldId="320"/>
            <ac:grpSpMk id="7" creationId="{11951B0E-C1CA-B41F-0B4D-F08E3DD94BA8}"/>
          </ac:grpSpMkLst>
        </pc:grpChg>
        <pc:grpChg chg="mod">
          <ac:chgData name="Ben Wallack" userId="9cf83be0084a0e2e" providerId="LiveId" clId="{022F401A-550E-47A6-BDEF-97655E9E70AB}" dt="2023-02-02T22:16:14.770" v="209" actId="1076"/>
          <ac:grpSpMkLst>
            <pc:docMk/>
            <pc:sldMk cId="429509739" sldId="320"/>
            <ac:grpSpMk id="9" creationId="{C6135A6A-1E54-B024-437E-1885659F7A53}"/>
          </ac:grpSpMkLst>
        </pc:grpChg>
        <pc:grpChg chg="add mod">
          <ac:chgData name="Ben Wallack" userId="9cf83be0084a0e2e" providerId="LiveId" clId="{022F401A-550E-47A6-BDEF-97655E9E70AB}" dt="2023-02-02T22:23:30.350" v="270" actId="14100"/>
          <ac:grpSpMkLst>
            <pc:docMk/>
            <pc:sldMk cId="429509739" sldId="320"/>
            <ac:grpSpMk id="15" creationId="{8F7EA39A-E03F-6B9C-C800-4A5E7E24F837}"/>
          </ac:grpSpMkLst>
        </pc:grpChg>
        <pc:grpChg chg="add del mod">
          <ac:chgData name="Ben Wallack" userId="9cf83be0084a0e2e" providerId="LiveId" clId="{022F401A-550E-47A6-BDEF-97655E9E70AB}" dt="2023-02-02T22:15:19.684" v="198" actId="478"/>
          <ac:grpSpMkLst>
            <pc:docMk/>
            <pc:sldMk cId="429509739" sldId="320"/>
            <ac:grpSpMk id="19" creationId="{B7AFD9BE-4DA5-CBB0-F7BA-CAAD1316BEDD}"/>
          </ac:grpSpMkLst>
        </pc:grpChg>
        <pc:grpChg chg="add mod">
          <ac:chgData name="Ben Wallack" userId="9cf83be0084a0e2e" providerId="LiveId" clId="{022F401A-550E-47A6-BDEF-97655E9E70AB}" dt="2023-02-02T22:22:49.391" v="265" actId="1076"/>
          <ac:grpSpMkLst>
            <pc:docMk/>
            <pc:sldMk cId="429509739" sldId="320"/>
            <ac:grpSpMk id="30" creationId="{B0CC00AF-B052-EE62-70BF-3061B3F7791B}"/>
          </ac:grpSpMkLst>
        </pc:grpChg>
        <pc:grpChg chg="add mod">
          <ac:chgData name="Ben Wallack" userId="9cf83be0084a0e2e" providerId="LiveId" clId="{022F401A-550E-47A6-BDEF-97655E9E70AB}" dt="2023-02-02T22:22:43.490" v="264" actId="1076"/>
          <ac:grpSpMkLst>
            <pc:docMk/>
            <pc:sldMk cId="429509739" sldId="320"/>
            <ac:grpSpMk id="34" creationId="{33B10A7D-D754-2867-F9C5-72DD568B6A5A}"/>
          </ac:grpSpMkLst>
        </pc:grpChg>
        <pc:graphicFrameChg chg="del mod">
          <ac:chgData name="Ben Wallack" userId="9cf83be0084a0e2e" providerId="LiveId" clId="{022F401A-550E-47A6-BDEF-97655E9E70AB}" dt="2023-02-02T22:04:28.367" v="56" actId="478"/>
          <ac:graphicFrameMkLst>
            <pc:docMk/>
            <pc:sldMk cId="429509739" sldId="320"/>
            <ac:graphicFrameMk id="4" creationId="{59F5A1AC-D08D-42AE-B94A-1CAFB517D846}"/>
          </ac:graphicFrameMkLst>
        </pc:graphicFrameChg>
      </pc:sldChg>
      <pc:sldChg chg="modSp add mod ord">
        <pc:chgData name="Ben Wallack" userId="9cf83be0084a0e2e" providerId="LiveId" clId="{022F401A-550E-47A6-BDEF-97655E9E70AB}" dt="2023-02-08T13:26:35.741" v="276" actId="20577"/>
        <pc:sldMkLst>
          <pc:docMk/>
          <pc:sldMk cId="367263908" sldId="321"/>
        </pc:sldMkLst>
        <pc:spChg chg="mod">
          <ac:chgData name="Ben Wallack" userId="9cf83be0084a0e2e" providerId="LiveId" clId="{022F401A-550E-47A6-BDEF-97655E9E70AB}" dt="2023-02-02T22:18:27.970" v="238"/>
          <ac:spMkLst>
            <pc:docMk/>
            <pc:sldMk cId="367263908" sldId="321"/>
            <ac:spMk id="2" creationId="{66A47F5C-50EC-416A-AE8C-6F6BB4225673}"/>
          </ac:spMkLst>
        </pc:spChg>
        <pc:graphicFrameChg chg="mod">
          <ac:chgData name="Ben Wallack" userId="9cf83be0084a0e2e" providerId="LiveId" clId="{022F401A-550E-47A6-BDEF-97655E9E70AB}" dt="2023-02-08T13:26:35.741" v="276" actId="20577"/>
          <ac:graphicFrameMkLst>
            <pc:docMk/>
            <pc:sldMk cId="367263908" sldId="321"/>
            <ac:graphicFrameMk id="4" creationId="{59F5A1AC-D08D-42AE-B94A-1CAFB517D846}"/>
          </ac:graphicFrameMkLst>
        </pc:graphicFrameChg>
      </pc:sldChg>
      <pc:sldChg chg="add del">
        <pc:chgData name="Ben Wallack" userId="9cf83be0084a0e2e" providerId="LiveId" clId="{022F401A-550E-47A6-BDEF-97655E9E70AB}" dt="2023-02-02T22:19:31.868" v="262" actId="47"/>
        <pc:sldMkLst>
          <pc:docMk/>
          <pc:sldMk cId="343853165" sldId="322"/>
        </pc:sldMkLst>
      </pc:sldChg>
      <pc:sldChg chg="addSp delSp modSp add mod">
        <pc:chgData name="Ben Wallack" userId="9cf83be0084a0e2e" providerId="LiveId" clId="{022F401A-550E-47A6-BDEF-97655E9E70AB}" dt="2023-02-02T22:23:53.565" v="275" actId="20577"/>
        <pc:sldMkLst>
          <pc:docMk/>
          <pc:sldMk cId="3032401587" sldId="323"/>
        </pc:sldMkLst>
        <pc:spChg chg="mod">
          <ac:chgData name="Ben Wallack" userId="9cf83be0084a0e2e" providerId="LiveId" clId="{022F401A-550E-47A6-BDEF-97655E9E70AB}" dt="2023-02-02T22:10:19.770" v="132"/>
          <ac:spMkLst>
            <pc:docMk/>
            <pc:sldMk cId="3032401587" sldId="323"/>
            <ac:spMk id="2" creationId="{66A47F5C-50EC-416A-AE8C-6F6BB4225673}"/>
          </ac:spMkLst>
        </pc:spChg>
        <pc:graphicFrameChg chg="mod">
          <ac:chgData name="Ben Wallack" userId="9cf83be0084a0e2e" providerId="LiveId" clId="{022F401A-550E-47A6-BDEF-97655E9E70AB}" dt="2023-02-02T22:23:53.565" v="275" actId="20577"/>
          <ac:graphicFrameMkLst>
            <pc:docMk/>
            <pc:sldMk cId="3032401587" sldId="323"/>
            <ac:graphicFrameMk id="4" creationId="{59F5A1AC-D08D-42AE-B94A-1CAFB517D846}"/>
          </ac:graphicFrameMkLst>
        </pc:graphicFrameChg>
        <pc:picChg chg="add del">
          <ac:chgData name="Ben Wallack" userId="9cf83be0084a0e2e" providerId="LiveId" clId="{022F401A-550E-47A6-BDEF-97655E9E70AB}" dt="2023-02-02T22:10:15.531" v="131" actId="478"/>
          <ac:picMkLst>
            <pc:docMk/>
            <pc:sldMk cId="3032401587" sldId="323"/>
            <ac:picMk id="3" creationId="{11CDEB59-1171-5E07-EE31-3FF2FEBBA4A1}"/>
          </ac:picMkLst>
        </pc:picChg>
      </pc:sldChg>
      <pc:sldChg chg="delSp modSp add mod">
        <pc:chgData name="Ben Wallack" userId="9cf83be0084a0e2e" providerId="LiveId" clId="{022F401A-550E-47A6-BDEF-97655E9E70AB}" dt="2023-02-08T14:18:24.740" v="278" actId="478"/>
        <pc:sldMkLst>
          <pc:docMk/>
          <pc:sldMk cId="2997301899" sldId="324"/>
        </pc:sldMkLst>
        <pc:spChg chg="mod">
          <ac:chgData name="Ben Wallack" userId="9cf83be0084a0e2e" providerId="LiveId" clId="{022F401A-550E-47A6-BDEF-97655E9E70AB}" dt="2023-02-02T22:17:46.982" v="224" actId="14100"/>
          <ac:spMkLst>
            <pc:docMk/>
            <pc:sldMk cId="2997301899" sldId="324"/>
            <ac:spMk id="13" creationId="{F6ED02D0-FF90-C742-F5D7-FD458A31E7CB}"/>
          </ac:spMkLst>
        </pc:spChg>
        <pc:spChg chg="topLvl">
          <ac:chgData name="Ben Wallack" userId="9cf83be0084a0e2e" providerId="LiveId" clId="{022F401A-550E-47A6-BDEF-97655E9E70AB}" dt="2023-02-08T14:18:24.740" v="278" actId="478"/>
          <ac:spMkLst>
            <pc:docMk/>
            <pc:sldMk cId="2997301899" sldId="324"/>
            <ac:spMk id="20" creationId="{C55A8F2E-3275-B615-24C4-C6151432F581}"/>
          </ac:spMkLst>
        </pc:spChg>
        <pc:spChg chg="del mod topLvl">
          <ac:chgData name="Ben Wallack" userId="9cf83be0084a0e2e" providerId="LiveId" clId="{022F401A-550E-47A6-BDEF-97655E9E70AB}" dt="2023-02-08T14:18:24.740" v="278" actId="478"/>
          <ac:spMkLst>
            <pc:docMk/>
            <pc:sldMk cId="2997301899" sldId="324"/>
            <ac:spMk id="21" creationId="{4103B576-1C47-C624-9FB5-E5968DA969F0}"/>
          </ac:spMkLst>
        </pc:spChg>
        <pc:spChg chg="mod">
          <ac:chgData name="Ben Wallack" userId="9cf83be0084a0e2e" providerId="LiveId" clId="{022F401A-550E-47A6-BDEF-97655E9E70AB}" dt="2023-02-02T22:18:07.513" v="232" actId="14100"/>
          <ac:spMkLst>
            <pc:docMk/>
            <pc:sldMk cId="2997301899" sldId="324"/>
            <ac:spMk id="26" creationId="{40E6A04F-57D4-AA06-BD0B-9EFDDE641736}"/>
          </ac:spMkLst>
        </pc:spChg>
        <pc:grpChg chg="mod">
          <ac:chgData name="Ben Wallack" userId="9cf83be0084a0e2e" providerId="LiveId" clId="{022F401A-550E-47A6-BDEF-97655E9E70AB}" dt="2023-02-02T22:18:13.466" v="236" actId="14100"/>
          <ac:grpSpMkLst>
            <pc:docMk/>
            <pc:sldMk cId="2997301899" sldId="324"/>
            <ac:grpSpMk id="7" creationId="{11951B0E-C1CA-B41F-0B4D-F08E3DD94BA8}"/>
          </ac:grpSpMkLst>
        </pc:grpChg>
        <pc:grpChg chg="mod">
          <ac:chgData name="Ben Wallack" userId="9cf83be0084a0e2e" providerId="LiveId" clId="{022F401A-550E-47A6-BDEF-97655E9E70AB}" dt="2023-02-02T22:18:13.630" v="237" actId="14100"/>
          <ac:grpSpMkLst>
            <pc:docMk/>
            <pc:sldMk cId="2997301899" sldId="324"/>
            <ac:grpSpMk id="9" creationId="{C6135A6A-1E54-B024-437E-1885659F7A53}"/>
          </ac:grpSpMkLst>
        </pc:grpChg>
        <pc:grpChg chg="mod">
          <ac:chgData name="Ben Wallack" userId="9cf83be0084a0e2e" providerId="LiveId" clId="{022F401A-550E-47A6-BDEF-97655E9E70AB}" dt="2023-02-02T22:18:13.250" v="235" actId="14100"/>
          <ac:grpSpMkLst>
            <pc:docMk/>
            <pc:sldMk cId="2997301899" sldId="324"/>
            <ac:grpSpMk id="15" creationId="{8F7EA39A-E03F-6B9C-C800-4A5E7E24F837}"/>
          </ac:grpSpMkLst>
        </pc:grpChg>
        <pc:grpChg chg="del mod">
          <ac:chgData name="Ben Wallack" userId="9cf83be0084a0e2e" providerId="LiveId" clId="{022F401A-550E-47A6-BDEF-97655E9E70AB}" dt="2023-02-08T14:18:24.740" v="278" actId="478"/>
          <ac:grpSpMkLst>
            <pc:docMk/>
            <pc:sldMk cId="2997301899" sldId="324"/>
            <ac:grpSpMk id="19" creationId="{B7AFD9BE-4DA5-CBB0-F7BA-CAAD1316BEDD}"/>
          </ac:grpSpMkLst>
        </pc:grpChg>
      </pc:sldChg>
    </pc:docChg>
  </pc:docChgLst>
  <pc:docChgLst>
    <pc:chgData name="Ben Wallack" userId="9cf83be0084a0e2e" providerId="LiveId" clId="{E46BA8F9-70BA-4C83-9869-F0D0CD4B9FF5}"/>
    <pc:docChg chg="undo custSel addSld delSld modSld sldOrd modSection">
      <pc:chgData name="Ben Wallack" userId="9cf83be0084a0e2e" providerId="LiveId" clId="{E46BA8F9-70BA-4C83-9869-F0D0CD4B9FF5}" dt="2023-04-18T20:00:12.546" v="677" actId="478"/>
      <pc:docMkLst>
        <pc:docMk/>
      </pc:docMkLst>
      <pc:sldChg chg="modSp mod">
        <pc:chgData name="Ben Wallack" userId="9cf83be0084a0e2e" providerId="LiveId" clId="{E46BA8F9-70BA-4C83-9869-F0D0CD4B9FF5}" dt="2023-04-18T13:46:21.934" v="8" actId="27636"/>
        <pc:sldMkLst>
          <pc:docMk/>
          <pc:sldMk cId="895915843" sldId="266"/>
        </pc:sldMkLst>
        <pc:spChg chg="mod">
          <ac:chgData name="Ben Wallack" userId="9cf83be0084a0e2e" providerId="LiveId" clId="{E46BA8F9-70BA-4C83-9869-F0D0CD4B9FF5}" dt="2023-04-18T13:46:21.934" v="8" actId="27636"/>
          <ac:spMkLst>
            <pc:docMk/>
            <pc:sldMk cId="895915843" sldId="266"/>
            <ac:spMk id="2" creationId="{9AB2EA78-AEB3-469B-9025-3B17201A457B}"/>
          </ac:spMkLst>
        </pc:spChg>
      </pc:sldChg>
      <pc:sldChg chg="new del">
        <pc:chgData name="Ben Wallack" userId="9cf83be0084a0e2e" providerId="LiveId" clId="{E46BA8F9-70BA-4C83-9869-F0D0CD4B9FF5}" dt="2023-04-18T13:49:08.221" v="48" actId="680"/>
        <pc:sldMkLst>
          <pc:docMk/>
          <pc:sldMk cId="2516479917" sldId="267"/>
        </pc:sldMkLst>
      </pc:sldChg>
      <pc:sldChg chg="modSp del mod">
        <pc:chgData name="Ben Wallack" userId="9cf83be0084a0e2e" providerId="LiveId" clId="{E46BA8F9-70BA-4C83-9869-F0D0CD4B9FF5}" dt="2023-04-18T13:48:48.047" v="33" actId="47"/>
        <pc:sldMkLst>
          <pc:docMk/>
          <pc:sldMk cId="1926091952" sldId="313"/>
        </pc:sldMkLst>
        <pc:spChg chg="mod">
          <ac:chgData name="Ben Wallack" userId="9cf83be0084a0e2e" providerId="LiveId" clId="{E46BA8F9-70BA-4C83-9869-F0D0CD4B9FF5}" dt="2023-04-18T13:46:48.994" v="23" actId="14100"/>
          <ac:spMkLst>
            <pc:docMk/>
            <pc:sldMk cId="1926091952" sldId="313"/>
            <ac:spMk id="2" creationId="{66A47F5C-50EC-416A-AE8C-6F6BB4225673}"/>
          </ac:spMkLst>
        </pc:spChg>
        <pc:graphicFrameChg chg="mod">
          <ac:chgData name="Ben Wallack" userId="9cf83be0084a0e2e" providerId="LiveId" clId="{E46BA8F9-70BA-4C83-9869-F0D0CD4B9FF5}" dt="2023-04-18T13:47:36.302" v="27" actId="478"/>
          <ac:graphicFrameMkLst>
            <pc:docMk/>
            <pc:sldMk cId="1926091952" sldId="313"/>
            <ac:graphicFrameMk id="4" creationId="{59F5A1AC-D08D-42AE-B94A-1CAFB517D846}"/>
          </ac:graphicFrameMkLst>
        </pc:graphicFrameChg>
      </pc:sldChg>
      <pc:sldChg chg="del">
        <pc:chgData name="Ben Wallack" userId="9cf83be0084a0e2e" providerId="LiveId" clId="{E46BA8F9-70BA-4C83-9869-F0D0CD4B9FF5}" dt="2023-04-18T13:48:49.775" v="40" actId="47"/>
        <pc:sldMkLst>
          <pc:docMk/>
          <pc:sldMk cId="429509739" sldId="320"/>
        </pc:sldMkLst>
      </pc:sldChg>
      <pc:sldChg chg="addSp delSp modSp add del mod setBg setClrOvrMap">
        <pc:chgData name="Ben Wallack" userId="9cf83be0084a0e2e" providerId="LiveId" clId="{E46BA8F9-70BA-4C83-9869-F0D0CD4B9FF5}" dt="2023-04-18T13:51:08.957" v="62" actId="47"/>
        <pc:sldMkLst>
          <pc:docMk/>
          <pc:sldMk cId="367263908" sldId="321"/>
        </pc:sldMkLst>
        <pc:spChg chg="mod">
          <ac:chgData name="Ben Wallack" userId="9cf83be0084a0e2e" providerId="LiveId" clId="{E46BA8F9-70BA-4C83-9869-F0D0CD4B9FF5}" dt="2023-04-18T13:50:11.712" v="59" actId="26606"/>
          <ac:spMkLst>
            <pc:docMk/>
            <pc:sldMk cId="367263908" sldId="321"/>
            <ac:spMk id="2" creationId="{66A47F5C-50EC-416A-AE8C-6F6BB4225673}"/>
          </ac:spMkLst>
        </pc:spChg>
        <pc:spChg chg="add del">
          <ac:chgData name="Ben Wallack" userId="9cf83be0084a0e2e" providerId="LiveId" clId="{E46BA8F9-70BA-4C83-9869-F0D0CD4B9FF5}" dt="2023-04-18T13:50:11.681" v="58" actId="26606"/>
          <ac:spMkLst>
            <pc:docMk/>
            <pc:sldMk cId="367263908" sldId="321"/>
            <ac:spMk id="9" creationId="{0F6F1E82-F603-49E4-9641-09EEA984A343}"/>
          </ac:spMkLst>
        </pc:spChg>
        <pc:spChg chg="add del">
          <ac:chgData name="Ben Wallack" userId="9cf83be0084a0e2e" providerId="LiveId" clId="{E46BA8F9-70BA-4C83-9869-F0D0CD4B9FF5}" dt="2023-04-18T13:50:11.681" v="58" actId="26606"/>
          <ac:spMkLst>
            <pc:docMk/>
            <pc:sldMk cId="367263908" sldId="321"/>
            <ac:spMk id="13" creationId="{9D1595AB-90F6-488F-B5E3-F8CFCC8FAA19}"/>
          </ac:spMkLst>
        </pc:spChg>
        <pc:spChg chg="add">
          <ac:chgData name="Ben Wallack" userId="9cf83be0084a0e2e" providerId="LiveId" clId="{E46BA8F9-70BA-4C83-9869-F0D0CD4B9FF5}" dt="2023-04-18T13:50:11.712" v="59" actId="26606"/>
          <ac:spMkLst>
            <pc:docMk/>
            <pc:sldMk cId="367263908" sldId="321"/>
            <ac:spMk id="15" creationId="{88F0A37D-2337-4AAF-98B0-7E4E9B98719A}"/>
          </ac:spMkLst>
        </pc:spChg>
        <pc:spChg chg="add">
          <ac:chgData name="Ben Wallack" userId="9cf83be0084a0e2e" providerId="LiveId" clId="{E46BA8F9-70BA-4C83-9869-F0D0CD4B9FF5}" dt="2023-04-18T13:50:11.712" v="59" actId="26606"/>
          <ac:spMkLst>
            <pc:docMk/>
            <pc:sldMk cId="367263908" sldId="321"/>
            <ac:spMk id="17" creationId="{F7234D70-FB65-4E99-985E-64D219674D45}"/>
          </ac:spMkLst>
        </pc:spChg>
        <pc:graphicFrameChg chg="mod modGraphic">
          <ac:chgData name="Ben Wallack" userId="9cf83be0084a0e2e" providerId="LiveId" clId="{E46BA8F9-70BA-4C83-9869-F0D0CD4B9FF5}" dt="2023-04-18T13:50:59.458" v="61" actId="20577"/>
          <ac:graphicFrameMkLst>
            <pc:docMk/>
            <pc:sldMk cId="367263908" sldId="321"/>
            <ac:graphicFrameMk id="4" creationId="{59F5A1AC-D08D-42AE-B94A-1CAFB517D846}"/>
          </ac:graphicFrameMkLst>
        </pc:graphicFrameChg>
        <pc:cxnChg chg="add del">
          <ac:chgData name="Ben Wallack" userId="9cf83be0084a0e2e" providerId="LiveId" clId="{E46BA8F9-70BA-4C83-9869-F0D0CD4B9FF5}" dt="2023-04-18T13:50:11.681" v="58" actId="26606"/>
          <ac:cxnSpMkLst>
            <pc:docMk/>
            <pc:sldMk cId="367263908" sldId="321"/>
            <ac:cxnSpMk id="11" creationId="{C81CFD00-FC30-4AFB-A61F-3127B2C90F71}"/>
          </ac:cxnSpMkLst>
        </pc:cxnChg>
        <pc:cxnChg chg="add">
          <ac:chgData name="Ben Wallack" userId="9cf83be0084a0e2e" providerId="LiveId" clId="{E46BA8F9-70BA-4C83-9869-F0D0CD4B9FF5}" dt="2023-04-18T13:50:11.712" v="59" actId="26606"/>
          <ac:cxnSpMkLst>
            <pc:docMk/>
            <pc:sldMk cId="367263908" sldId="321"/>
            <ac:cxnSpMk id="16" creationId="{F15CCCF0-E573-463A-9760-1FDC0B2CFBD7}"/>
          </ac:cxnSpMkLst>
        </pc:cxnChg>
      </pc:sldChg>
      <pc:sldChg chg="del">
        <pc:chgData name="Ben Wallack" userId="9cf83be0084a0e2e" providerId="LiveId" clId="{E46BA8F9-70BA-4C83-9869-F0D0CD4B9FF5}" dt="2023-04-18T13:48:49.603" v="39" actId="47"/>
        <pc:sldMkLst>
          <pc:docMk/>
          <pc:sldMk cId="3032401587" sldId="323"/>
        </pc:sldMkLst>
      </pc:sldChg>
      <pc:sldChg chg="del">
        <pc:chgData name="Ben Wallack" userId="9cf83be0084a0e2e" providerId="LiveId" clId="{E46BA8F9-70BA-4C83-9869-F0D0CD4B9FF5}" dt="2023-04-18T13:48:48.880" v="35" actId="47"/>
        <pc:sldMkLst>
          <pc:docMk/>
          <pc:sldMk cId="2997301899" sldId="324"/>
        </pc:sldMkLst>
      </pc:sldChg>
      <pc:sldChg chg="del">
        <pc:chgData name="Ben Wallack" userId="9cf83be0084a0e2e" providerId="LiveId" clId="{E46BA8F9-70BA-4C83-9869-F0D0CD4B9FF5}" dt="2023-04-18T13:48:49.430" v="38" actId="47"/>
        <pc:sldMkLst>
          <pc:docMk/>
          <pc:sldMk cId="2477596415" sldId="325"/>
        </pc:sldMkLst>
      </pc:sldChg>
      <pc:sldChg chg="del">
        <pc:chgData name="Ben Wallack" userId="9cf83be0084a0e2e" providerId="LiveId" clId="{E46BA8F9-70BA-4C83-9869-F0D0CD4B9FF5}" dt="2023-04-18T13:48:49.241" v="37" actId="47"/>
        <pc:sldMkLst>
          <pc:docMk/>
          <pc:sldMk cId="4168019097" sldId="326"/>
        </pc:sldMkLst>
      </pc:sldChg>
      <pc:sldChg chg="del">
        <pc:chgData name="Ben Wallack" userId="9cf83be0084a0e2e" providerId="LiveId" clId="{E46BA8F9-70BA-4C83-9869-F0D0CD4B9FF5}" dt="2023-04-18T13:48:49.964" v="41" actId="47"/>
        <pc:sldMkLst>
          <pc:docMk/>
          <pc:sldMk cId="858198008" sldId="327"/>
        </pc:sldMkLst>
      </pc:sldChg>
      <pc:sldChg chg="delSp modSp add del mod">
        <pc:chgData name="Ben Wallack" userId="9cf83be0084a0e2e" providerId="LiveId" clId="{E46BA8F9-70BA-4C83-9869-F0D0CD4B9FF5}" dt="2023-04-18T19:59:21.327" v="674" actId="47"/>
        <pc:sldMkLst>
          <pc:docMk/>
          <pc:sldMk cId="396558409" sldId="328"/>
        </pc:sldMkLst>
        <pc:spChg chg="mod">
          <ac:chgData name="Ben Wallack" userId="9cf83be0084a0e2e" providerId="LiveId" clId="{E46BA8F9-70BA-4C83-9869-F0D0CD4B9FF5}" dt="2023-04-18T14:23:19.641" v="664" actId="1076"/>
          <ac:spMkLst>
            <pc:docMk/>
            <pc:sldMk cId="396558409" sldId="328"/>
            <ac:spMk id="2" creationId="{66A47F5C-50EC-416A-AE8C-6F6BB4225673}"/>
          </ac:spMkLst>
        </pc:spChg>
        <pc:spChg chg="del">
          <ac:chgData name="Ben Wallack" userId="9cf83be0084a0e2e" providerId="LiveId" clId="{E46BA8F9-70BA-4C83-9869-F0D0CD4B9FF5}" dt="2023-04-18T13:51:23.680" v="68" actId="478"/>
          <ac:spMkLst>
            <pc:docMk/>
            <pc:sldMk cId="396558409" sldId="328"/>
            <ac:spMk id="3" creationId="{69B5600A-7B35-C734-72F7-EAE242208CC5}"/>
          </ac:spMkLst>
        </pc:spChg>
        <pc:spChg chg="del topLvl">
          <ac:chgData name="Ben Wallack" userId="9cf83be0084a0e2e" providerId="LiveId" clId="{E46BA8F9-70BA-4C83-9869-F0D0CD4B9FF5}" dt="2023-04-18T13:51:23.054" v="67" actId="478"/>
          <ac:spMkLst>
            <pc:docMk/>
            <pc:sldMk cId="396558409" sldId="328"/>
            <ac:spMk id="5" creationId="{F2D8F727-E57F-42AB-5CFD-B7FECD63155A}"/>
          </ac:spMkLst>
        </pc:spChg>
        <pc:spChg chg="topLvl">
          <ac:chgData name="Ben Wallack" userId="9cf83be0084a0e2e" providerId="LiveId" clId="{E46BA8F9-70BA-4C83-9869-F0D0CD4B9FF5}" dt="2023-04-18T13:51:23.054" v="67" actId="478"/>
          <ac:spMkLst>
            <pc:docMk/>
            <pc:sldMk cId="396558409" sldId="328"/>
            <ac:spMk id="6" creationId="{43BB5656-9D2A-CD23-9C59-19E1077C6E14}"/>
          </ac:spMkLst>
        </pc:spChg>
        <pc:spChg chg="del">
          <ac:chgData name="Ben Wallack" userId="9cf83be0084a0e2e" providerId="LiveId" clId="{E46BA8F9-70BA-4C83-9869-F0D0CD4B9FF5}" dt="2023-04-18T13:51:21.790" v="66" actId="478"/>
          <ac:spMkLst>
            <pc:docMk/>
            <pc:sldMk cId="396558409" sldId="328"/>
            <ac:spMk id="7" creationId="{BE62CF21-CBDB-21C7-75C7-8172B096FC14}"/>
          </ac:spMkLst>
        </pc:spChg>
        <pc:spChg chg="del">
          <ac:chgData name="Ben Wallack" userId="9cf83be0084a0e2e" providerId="LiveId" clId="{E46BA8F9-70BA-4C83-9869-F0D0CD4B9FF5}" dt="2023-04-18T13:51:25.612" v="70" actId="478"/>
          <ac:spMkLst>
            <pc:docMk/>
            <pc:sldMk cId="396558409" sldId="328"/>
            <ac:spMk id="8" creationId="{39640C1D-68B4-8FED-42D9-BB997A890385}"/>
          </ac:spMkLst>
        </pc:spChg>
        <pc:spChg chg="del topLvl">
          <ac:chgData name="Ben Wallack" userId="9cf83be0084a0e2e" providerId="LiveId" clId="{E46BA8F9-70BA-4C83-9869-F0D0CD4B9FF5}" dt="2023-04-18T13:51:26.224" v="71" actId="478"/>
          <ac:spMkLst>
            <pc:docMk/>
            <pc:sldMk cId="396558409" sldId="328"/>
            <ac:spMk id="10" creationId="{0E137D6F-FA7A-BBAD-816E-090907BB22D4}"/>
          </ac:spMkLst>
        </pc:spChg>
        <pc:spChg chg="del topLvl">
          <ac:chgData name="Ben Wallack" userId="9cf83be0084a0e2e" providerId="LiveId" clId="{E46BA8F9-70BA-4C83-9869-F0D0CD4B9FF5}" dt="2023-04-18T13:51:24.967" v="69" actId="478"/>
          <ac:spMkLst>
            <pc:docMk/>
            <pc:sldMk cId="396558409" sldId="328"/>
            <ac:spMk id="11" creationId="{780CEF87-34F6-E05A-575B-7911B6B617E8}"/>
          </ac:spMkLst>
        </pc:spChg>
        <pc:spChg chg="del topLvl">
          <ac:chgData name="Ben Wallack" userId="9cf83be0084a0e2e" providerId="LiveId" clId="{E46BA8F9-70BA-4C83-9869-F0D0CD4B9FF5}" dt="2023-04-18T13:51:20.943" v="65" actId="478"/>
          <ac:spMkLst>
            <pc:docMk/>
            <pc:sldMk cId="396558409" sldId="328"/>
            <ac:spMk id="13" creationId="{B040B4BA-CFA2-48D5-795D-509A15DCE2E3}"/>
          </ac:spMkLst>
        </pc:spChg>
        <pc:spChg chg="del mod topLvl">
          <ac:chgData name="Ben Wallack" userId="9cf83be0084a0e2e" providerId="LiveId" clId="{E46BA8F9-70BA-4C83-9869-F0D0CD4B9FF5}" dt="2023-04-18T13:51:20.016" v="64" actId="478"/>
          <ac:spMkLst>
            <pc:docMk/>
            <pc:sldMk cId="396558409" sldId="328"/>
            <ac:spMk id="14" creationId="{65D75465-1F1A-31A0-911D-BECB17137B70}"/>
          </ac:spMkLst>
        </pc:spChg>
        <pc:spChg chg="del mod">
          <ac:chgData name="Ben Wallack" userId="9cf83be0084a0e2e" providerId="LiveId" clId="{E46BA8F9-70BA-4C83-9869-F0D0CD4B9FF5}" dt="2023-04-18T13:52:32.735" v="82" actId="478"/>
          <ac:spMkLst>
            <pc:docMk/>
            <pc:sldMk cId="396558409" sldId="328"/>
            <ac:spMk id="15" creationId="{B8B6A119-5E47-4811-E6ED-FF2BF26F38A0}"/>
          </ac:spMkLst>
        </pc:spChg>
        <pc:spChg chg="mod">
          <ac:chgData name="Ben Wallack" userId="9cf83be0084a0e2e" providerId="LiveId" clId="{E46BA8F9-70BA-4C83-9869-F0D0CD4B9FF5}" dt="2023-04-18T14:22:45.238" v="662" actId="113"/>
          <ac:spMkLst>
            <pc:docMk/>
            <pc:sldMk cId="396558409" sldId="328"/>
            <ac:spMk id="18" creationId="{23A6524F-89F8-4B27-8C75-329AAA0B8E3D}"/>
          </ac:spMkLst>
        </pc:spChg>
        <pc:grpChg chg="del">
          <ac:chgData name="Ben Wallack" userId="9cf83be0084a0e2e" providerId="LiveId" clId="{E46BA8F9-70BA-4C83-9869-F0D0CD4B9FF5}" dt="2023-04-18T13:51:23.054" v="67" actId="478"/>
          <ac:grpSpMkLst>
            <pc:docMk/>
            <pc:sldMk cId="396558409" sldId="328"/>
            <ac:grpSpMk id="4" creationId="{F47AACED-83C2-9C31-84F2-93C53527B99F}"/>
          </ac:grpSpMkLst>
        </pc:grpChg>
        <pc:grpChg chg="del">
          <ac:chgData name="Ben Wallack" userId="9cf83be0084a0e2e" providerId="LiveId" clId="{E46BA8F9-70BA-4C83-9869-F0D0CD4B9FF5}" dt="2023-04-18T13:51:24.967" v="69" actId="478"/>
          <ac:grpSpMkLst>
            <pc:docMk/>
            <pc:sldMk cId="396558409" sldId="328"/>
            <ac:grpSpMk id="9" creationId="{C6135A6A-1E54-B024-437E-1885659F7A53}"/>
          </ac:grpSpMkLst>
        </pc:grpChg>
        <pc:grpChg chg="del">
          <ac:chgData name="Ben Wallack" userId="9cf83be0084a0e2e" providerId="LiveId" clId="{E46BA8F9-70BA-4C83-9869-F0D0CD4B9FF5}" dt="2023-04-18T13:51:20.016" v="64" actId="478"/>
          <ac:grpSpMkLst>
            <pc:docMk/>
            <pc:sldMk cId="396558409" sldId="328"/>
            <ac:grpSpMk id="12" creationId="{EE4A120F-8BE3-DE56-8144-A9800E3FF12E}"/>
          </ac:grpSpMkLst>
        </pc:grpChg>
        <pc:grpChg chg="mod">
          <ac:chgData name="Ben Wallack" userId="9cf83be0084a0e2e" providerId="LiveId" clId="{E46BA8F9-70BA-4C83-9869-F0D0CD4B9FF5}" dt="2023-04-18T14:23:22.484" v="665" actId="1076"/>
          <ac:grpSpMkLst>
            <pc:docMk/>
            <pc:sldMk cId="396558409" sldId="328"/>
            <ac:grpSpMk id="16" creationId="{78E50279-BA16-D877-D8DA-715B647BE234}"/>
          </ac:grpSpMkLst>
        </pc:grpChg>
      </pc:sldChg>
      <pc:sldChg chg="addSp delSp modSp add del mod">
        <pc:chgData name="Ben Wallack" userId="9cf83be0084a0e2e" providerId="LiveId" clId="{E46BA8F9-70BA-4C83-9869-F0D0CD4B9FF5}" dt="2023-04-18T13:58:46.618" v="230" actId="2696"/>
        <pc:sldMkLst>
          <pc:docMk/>
          <pc:sldMk cId="2267636739" sldId="329"/>
        </pc:sldMkLst>
        <pc:spChg chg="mod">
          <ac:chgData name="Ben Wallack" userId="9cf83be0084a0e2e" providerId="LiveId" clId="{E46BA8F9-70BA-4C83-9869-F0D0CD4B9FF5}" dt="2023-04-18T13:57:08.908" v="212" actId="21"/>
          <ac:spMkLst>
            <pc:docMk/>
            <pc:sldMk cId="2267636739" sldId="329"/>
            <ac:spMk id="2" creationId="{66A47F5C-50EC-416A-AE8C-6F6BB4225673}"/>
          </ac:spMkLst>
        </pc:spChg>
        <pc:spChg chg="del mod">
          <ac:chgData name="Ben Wallack" userId="9cf83be0084a0e2e" providerId="LiveId" clId="{E46BA8F9-70BA-4C83-9869-F0D0CD4B9FF5}" dt="2023-04-18T13:55:39.132" v="194" actId="478"/>
          <ac:spMkLst>
            <pc:docMk/>
            <pc:sldMk cId="2267636739" sldId="329"/>
            <ac:spMk id="3" creationId="{462DB10E-A854-19F1-460B-4B42968A87B4}"/>
          </ac:spMkLst>
        </pc:spChg>
        <pc:spChg chg="del">
          <ac:chgData name="Ben Wallack" userId="9cf83be0084a0e2e" providerId="LiveId" clId="{E46BA8F9-70BA-4C83-9869-F0D0CD4B9FF5}" dt="2023-04-18T13:54:38.211" v="120" actId="478"/>
          <ac:spMkLst>
            <pc:docMk/>
            <pc:sldMk cId="2267636739" sldId="329"/>
            <ac:spMk id="5" creationId="{F9AD969C-164D-F9C8-F86E-22232A4AC2AD}"/>
          </ac:spMkLst>
        </pc:spChg>
        <pc:spChg chg="del mod">
          <ac:chgData name="Ben Wallack" userId="9cf83be0084a0e2e" providerId="LiveId" clId="{E46BA8F9-70BA-4C83-9869-F0D0CD4B9FF5}" dt="2023-04-18T13:56:23.270" v="201" actId="478"/>
          <ac:spMkLst>
            <pc:docMk/>
            <pc:sldMk cId="2267636739" sldId="329"/>
            <ac:spMk id="10" creationId="{5E1AC896-016D-F196-666A-E8A36F4C3B95}"/>
          </ac:spMkLst>
        </pc:spChg>
        <pc:spChg chg="add del mod">
          <ac:chgData name="Ben Wallack" userId="9cf83be0084a0e2e" providerId="LiveId" clId="{E46BA8F9-70BA-4C83-9869-F0D0CD4B9FF5}" dt="2023-04-18T13:56:43.034" v="207" actId="478"/>
          <ac:spMkLst>
            <pc:docMk/>
            <pc:sldMk cId="2267636739" sldId="329"/>
            <ac:spMk id="11" creationId="{2044699C-988C-8F3E-0F74-B9692FCAA511}"/>
          </ac:spMkLst>
        </pc:spChg>
        <pc:spChg chg="add mod">
          <ac:chgData name="Ben Wallack" userId="9cf83be0084a0e2e" providerId="LiveId" clId="{E46BA8F9-70BA-4C83-9869-F0D0CD4B9FF5}" dt="2023-04-18T13:57:28.317" v="217" actId="1076"/>
          <ac:spMkLst>
            <pc:docMk/>
            <pc:sldMk cId="2267636739" sldId="329"/>
            <ac:spMk id="12" creationId="{39E1FD5B-C400-0C5C-ECF6-EA5CB2E8C687}"/>
          </ac:spMkLst>
        </pc:spChg>
        <pc:spChg chg="add del mod">
          <ac:chgData name="Ben Wallack" userId="9cf83be0084a0e2e" providerId="LiveId" clId="{E46BA8F9-70BA-4C83-9869-F0D0CD4B9FF5}" dt="2023-04-18T13:58:28.210" v="227" actId="478"/>
          <ac:spMkLst>
            <pc:docMk/>
            <pc:sldMk cId="2267636739" sldId="329"/>
            <ac:spMk id="14" creationId="{8646E286-A5E6-20D6-1AE9-8498754196DD}"/>
          </ac:spMkLst>
        </pc:spChg>
        <pc:grpChg chg="del">
          <ac:chgData name="Ben Wallack" userId="9cf83be0084a0e2e" providerId="LiveId" clId="{E46BA8F9-70BA-4C83-9869-F0D0CD4B9FF5}" dt="2023-04-18T13:56:19.553" v="200" actId="478"/>
          <ac:grpSpMkLst>
            <pc:docMk/>
            <pc:sldMk cId="2267636739" sldId="329"/>
            <ac:grpSpMk id="6" creationId="{F0654D8C-9A6C-7F69-F4E5-EB0A73E09198}"/>
          </ac:grpSpMkLst>
        </pc:grpChg>
        <pc:graphicFrameChg chg="add del mod">
          <ac:chgData name="Ben Wallack" userId="9cf83be0084a0e2e" providerId="LiveId" clId="{E46BA8F9-70BA-4C83-9869-F0D0CD4B9FF5}" dt="2023-04-18T13:58:37.694" v="229"/>
          <ac:graphicFrameMkLst>
            <pc:docMk/>
            <pc:sldMk cId="2267636739" sldId="329"/>
            <ac:graphicFrameMk id="4" creationId="{59F5A1AC-D08D-42AE-B94A-1CAFB517D846}"/>
          </ac:graphicFrameMkLst>
        </pc:graphicFrameChg>
      </pc:sldChg>
      <pc:sldChg chg="addSp delSp modSp add del mod">
        <pc:chgData name="Ben Wallack" userId="9cf83be0084a0e2e" providerId="LiveId" clId="{E46BA8F9-70BA-4C83-9869-F0D0CD4B9FF5}" dt="2023-04-18T14:25:39.642" v="666" actId="1076"/>
        <pc:sldMkLst>
          <pc:docMk/>
          <pc:sldMk cId="60834936" sldId="330"/>
        </pc:sldMkLst>
        <pc:spChg chg="mod">
          <ac:chgData name="Ben Wallack" userId="9cf83be0084a0e2e" providerId="LiveId" clId="{E46BA8F9-70BA-4C83-9869-F0D0CD4B9FF5}" dt="2023-04-18T13:59:42.657" v="233"/>
          <ac:spMkLst>
            <pc:docMk/>
            <pc:sldMk cId="60834936" sldId="330"/>
            <ac:spMk id="2" creationId="{66A47F5C-50EC-416A-AE8C-6F6BB4225673}"/>
          </ac:spMkLst>
        </pc:spChg>
        <pc:spChg chg="del mod topLvl">
          <ac:chgData name="Ben Wallack" userId="9cf83be0084a0e2e" providerId="LiveId" clId="{E46BA8F9-70BA-4C83-9869-F0D0CD4B9FF5}" dt="2023-04-18T14:00:21.803" v="242" actId="478"/>
          <ac:spMkLst>
            <pc:docMk/>
            <pc:sldMk cId="60834936" sldId="330"/>
            <ac:spMk id="4" creationId="{5572E2FA-5057-9C48-53DF-270C5BA8038B}"/>
          </ac:spMkLst>
        </pc:spChg>
        <pc:spChg chg="del mod topLvl">
          <ac:chgData name="Ben Wallack" userId="9cf83be0084a0e2e" providerId="LiveId" clId="{E46BA8F9-70BA-4C83-9869-F0D0CD4B9FF5}" dt="2023-04-18T14:00:25.620" v="245" actId="478"/>
          <ac:spMkLst>
            <pc:docMk/>
            <pc:sldMk cId="60834936" sldId="330"/>
            <ac:spMk id="5" creationId="{33F821D7-95C3-1A20-F583-930C2B1CC6DE}"/>
          </ac:spMkLst>
        </pc:spChg>
        <pc:spChg chg="del">
          <ac:chgData name="Ben Wallack" userId="9cf83be0084a0e2e" providerId="LiveId" clId="{E46BA8F9-70BA-4C83-9869-F0D0CD4B9FF5}" dt="2023-04-18T13:58:49.193" v="232" actId="478"/>
          <ac:spMkLst>
            <pc:docMk/>
            <pc:sldMk cId="60834936" sldId="330"/>
            <ac:spMk id="6" creationId="{5C7F8C72-A81B-AFAA-FFF9-FAD661CC2CD8}"/>
          </ac:spMkLst>
        </pc:spChg>
        <pc:spChg chg="del">
          <ac:chgData name="Ben Wallack" userId="9cf83be0084a0e2e" providerId="LiveId" clId="{E46BA8F9-70BA-4C83-9869-F0D0CD4B9FF5}" dt="2023-04-18T13:58:48.440" v="231" actId="478"/>
          <ac:spMkLst>
            <pc:docMk/>
            <pc:sldMk cId="60834936" sldId="330"/>
            <ac:spMk id="8" creationId="{39640C1D-68B4-8FED-42D9-BB997A890385}"/>
          </ac:spMkLst>
        </pc:spChg>
        <pc:spChg chg="mod">
          <ac:chgData name="Ben Wallack" userId="9cf83be0084a0e2e" providerId="LiveId" clId="{E46BA8F9-70BA-4C83-9869-F0D0CD4B9FF5}" dt="2023-04-18T14:00:08.806" v="239" actId="1076"/>
          <ac:spMkLst>
            <pc:docMk/>
            <pc:sldMk cId="60834936" sldId="330"/>
            <ac:spMk id="10" creationId="{0E137D6F-FA7A-BBAD-816E-090907BB22D4}"/>
          </ac:spMkLst>
        </pc:spChg>
        <pc:spChg chg="mod">
          <ac:chgData name="Ben Wallack" userId="9cf83be0084a0e2e" providerId="LiveId" clId="{E46BA8F9-70BA-4C83-9869-F0D0CD4B9FF5}" dt="2023-04-18T14:01:13.423" v="308" actId="1076"/>
          <ac:spMkLst>
            <pc:docMk/>
            <pc:sldMk cId="60834936" sldId="330"/>
            <ac:spMk id="11" creationId="{780CEF87-34F6-E05A-575B-7911B6B617E8}"/>
          </ac:spMkLst>
        </pc:spChg>
        <pc:spChg chg="del topLvl">
          <ac:chgData name="Ben Wallack" userId="9cf83be0084a0e2e" providerId="LiveId" clId="{E46BA8F9-70BA-4C83-9869-F0D0CD4B9FF5}" dt="2023-04-18T13:59:54.930" v="235" actId="478"/>
          <ac:spMkLst>
            <pc:docMk/>
            <pc:sldMk cId="60834936" sldId="330"/>
            <ac:spMk id="12" creationId="{D9054F6C-6579-73B4-EBE1-C95E84ADB0CD}"/>
          </ac:spMkLst>
        </pc:spChg>
        <pc:spChg chg="del mod topLvl">
          <ac:chgData name="Ben Wallack" userId="9cf83be0084a0e2e" providerId="LiveId" clId="{E46BA8F9-70BA-4C83-9869-F0D0CD4B9FF5}" dt="2023-04-18T13:59:59.736" v="237" actId="478"/>
          <ac:spMkLst>
            <pc:docMk/>
            <pc:sldMk cId="60834936" sldId="330"/>
            <ac:spMk id="13" creationId="{F6ED02D0-FF90-C742-F5D7-FD458A31E7CB}"/>
          </ac:spMkLst>
        </pc:spChg>
        <pc:spChg chg="add mod">
          <ac:chgData name="Ben Wallack" userId="9cf83be0084a0e2e" providerId="LiveId" clId="{E46BA8F9-70BA-4C83-9869-F0D0CD4B9FF5}" dt="2023-04-18T14:00:45.641" v="298" actId="1076"/>
          <ac:spMkLst>
            <pc:docMk/>
            <pc:sldMk cId="60834936" sldId="330"/>
            <ac:spMk id="14" creationId="{C30F8857-42B6-143D-C93B-1D3490BAFFD2}"/>
          </ac:spMkLst>
        </pc:spChg>
        <pc:spChg chg="mod">
          <ac:chgData name="Ben Wallack" userId="9cf83be0084a0e2e" providerId="LiveId" clId="{E46BA8F9-70BA-4C83-9869-F0D0CD4B9FF5}" dt="2023-04-18T14:01:18.972" v="310"/>
          <ac:spMkLst>
            <pc:docMk/>
            <pc:sldMk cId="60834936" sldId="330"/>
            <ac:spMk id="16" creationId="{39537AF9-0A8A-A141-6EC4-43F4228498E7}"/>
          </ac:spMkLst>
        </pc:spChg>
        <pc:spChg chg="mod">
          <ac:chgData name="Ben Wallack" userId="9cf83be0084a0e2e" providerId="LiveId" clId="{E46BA8F9-70BA-4C83-9869-F0D0CD4B9FF5}" dt="2023-04-18T14:01:35.655" v="318" actId="20577"/>
          <ac:spMkLst>
            <pc:docMk/>
            <pc:sldMk cId="60834936" sldId="330"/>
            <ac:spMk id="17" creationId="{9B4B20A5-6135-3AA7-2B3C-CDA4E16EE799}"/>
          </ac:spMkLst>
        </pc:spChg>
        <pc:spChg chg="mod">
          <ac:chgData name="Ben Wallack" userId="9cf83be0084a0e2e" providerId="LiveId" clId="{E46BA8F9-70BA-4C83-9869-F0D0CD4B9FF5}" dt="2023-04-18T14:01:38.766" v="319"/>
          <ac:spMkLst>
            <pc:docMk/>
            <pc:sldMk cId="60834936" sldId="330"/>
            <ac:spMk id="19" creationId="{A13E52F4-687D-3001-8F44-96858883F253}"/>
          </ac:spMkLst>
        </pc:spChg>
        <pc:spChg chg="mod">
          <ac:chgData name="Ben Wallack" userId="9cf83be0084a0e2e" providerId="LiveId" clId="{E46BA8F9-70BA-4C83-9869-F0D0CD4B9FF5}" dt="2023-04-18T14:01:55.184" v="325" actId="20577"/>
          <ac:spMkLst>
            <pc:docMk/>
            <pc:sldMk cId="60834936" sldId="330"/>
            <ac:spMk id="20" creationId="{97F32900-1A95-B219-D935-F55540852132}"/>
          </ac:spMkLst>
        </pc:spChg>
        <pc:grpChg chg="add del mod">
          <ac:chgData name="Ben Wallack" userId="9cf83be0084a0e2e" providerId="LiveId" clId="{E46BA8F9-70BA-4C83-9869-F0D0CD4B9FF5}" dt="2023-04-18T14:00:21.803" v="242" actId="478"/>
          <ac:grpSpMkLst>
            <pc:docMk/>
            <pc:sldMk cId="60834936" sldId="330"/>
            <ac:grpSpMk id="3" creationId="{4586D596-8E57-E511-18D8-F17B77166C67}"/>
          </ac:grpSpMkLst>
        </pc:grpChg>
        <pc:grpChg chg="del">
          <ac:chgData name="Ben Wallack" userId="9cf83be0084a0e2e" providerId="LiveId" clId="{E46BA8F9-70BA-4C83-9869-F0D0CD4B9FF5}" dt="2023-04-18T13:59:54.930" v="235" actId="478"/>
          <ac:grpSpMkLst>
            <pc:docMk/>
            <pc:sldMk cId="60834936" sldId="330"/>
            <ac:grpSpMk id="7" creationId="{11951B0E-C1CA-B41F-0B4D-F08E3DD94BA8}"/>
          </ac:grpSpMkLst>
        </pc:grpChg>
        <pc:grpChg chg="mod">
          <ac:chgData name="Ben Wallack" userId="9cf83be0084a0e2e" providerId="LiveId" clId="{E46BA8F9-70BA-4C83-9869-F0D0CD4B9FF5}" dt="2023-04-18T14:25:39.642" v="666" actId="1076"/>
          <ac:grpSpMkLst>
            <pc:docMk/>
            <pc:sldMk cId="60834936" sldId="330"/>
            <ac:grpSpMk id="9" creationId="{C6135A6A-1E54-B024-437E-1885659F7A53}"/>
          </ac:grpSpMkLst>
        </pc:grpChg>
        <pc:grpChg chg="add mod">
          <ac:chgData name="Ben Wallack" userId="9cf83be0084a0e2e" providerId="LiveId" clId="{E46BA8F9-70BA-4C83-9869-F0D0CD4B9FF5}" dt="2023-04-18T14:01:21.452" v="311" actId="1076"/>
          <ac:grpSpMkLst>
            <pc:docMk/>
            <pc:sldMk cId="60834936" sldId="330"/>
            <ac:grpSpMk id="15" creationId="{646784F1-1C22-D4B4-07C9-06EFB08FCA2E}"/>
          </ac:grpSpMkLst>
        </pc:grpChg>
        <pc:grpChg chg="add mod">
          <ac:chgData name="Ben Wallack" userId="9cf83be0084a0e2e" providerId="LiveId" clId="{E46BA8F9-70BA-4C83-9869-F0D0CD4B9FF5}" dt="2023-04-18T14:01:40.730" v="320" actId="1076"/>
          <ac:grpSpMkLst>
            <pc:docMk/>
            <pc:sldMk cId="60834936" sldId="330"/>
            <ac:grpSpMk id="18" creationId="{26A4776A-3C96-5E9A-14E5-627D42FDE634}"/>
          </ac:grpSpMkLst>
        </pc:grpChg>
      </pc:sldChg>
      <pc:sldChg chg="add del">
        <pc:chgData name="Ben Wallack" userId="9cf83be0084a0e2e" providerId="LiveId" clId="{E46BA8F9-70BA-4C83-9869-F0D0CD4B9FF5}" dt="2023-04-18T14:13:00.728" v="381" actId="47"/>
        <pc:sldMkLst>
          <pc:docMk/>
          <pc:sldMk cId="1354442100" sldId="331"/>
        </pc:sldMkLst>
      </pc:sldChg>
      <pc:sldChg chg="addSp delSp modSp add del mod">
        <pc:chgData name="Ben Wallack" userId="9cf83be0084a0e2e" providerId="LiveId" clId="{E46BA8F9-70BA-4C83-9869-F0D0CD4B9FF5}" dt="2023-04-18T19:59:27.468" v="675" actId="47"/>
        <pc:sldMkLst>
          <pc:docMk/>
          <pc:sldMk cId="1285334044" sldId="332"/>
        </pc:sldMkLst>
        <pc:spChg chg="add mod">
          <ac:chgData name="Ben Wallack" userId="9cf83be0084a0e2e" providerId="LiveId" clId="{E46BA8F9-70BA-4C83-9869-F0D0CD4B9FF5}" dt="2023-04-18T14:05:29.988" v="372" actId="1076"/>
          <ac:spMkLst>
            <pc:docMk/>
            <pc:sldMk cId="1285334044" sldId="332"/>
            <ac:spMk id="3" creationId="{391F7522-6E4F-EFD8-8CE9-DB4759D23401}"/>
          </ac:spMkLst>
        </pc:spChg>
        <pc:spChg chg="add mod">
          <ac:chgData name="Ben Wallack" userId="9cf83be0084a0e2e" providerId="LiveId" clId="{E46BA8F9-70BA-4C83-9869-F0D0CD4B9FF5}" dt="2023-04-18T14:05:34.763" v="373" actId="1076"/>
          <ac:spMkLst>
            <pc:docMk/>
            <pc:sldMk cId="1285334044" sldId="332"/>
            <ac:spMk id="4" creationId="{2C39B2A4-F6C9-1228-1575-B8B49567AE02}"/>
          </ac:spMkLst>
        </pc:spChg>
        <pc:spChg chg="add mod">
          <ac:chgData name="Ben Wallack" userId="9cf83be0084a0e2e" providerId="LiveId" clId="{E46BA8F9-70BA-4C83-9869-F0D0CD4B9FF5}" dt="2023-04-18T14:05:45.225" v="374" actId="14100"/>
          <ac:spMkLst>
            <pc:docMk/>
            <pc:sldMk cId="1285334044" sldId="332"/>
            <ac:spMk id="5" creationId="{D169B5E6-366E-BCBD-402A-103BA7530DA3}"/>
          </ac:spMkLst>
        </pc:spChg>
        <pc:spChg chg="add mod">
          <ac:chgData name="Ben Wallack" userId="9cf83be0084a0e2e" providerId="LiveId" clId="{E46BA8F9-70BA-4C83-9869-F0D0CD4B9FF5}" dt="2023-04-18T14:25:49.190" v="667" actId="1076"/>
          <ac:spMkLst>
            <pc:docMk/>
            <pc:sldMk cId="1285334044" sldId="332"/>
            <ac:spMk id="6" creationId="{2C2407C9-826C-B65D-7291-2FBA1A1C1F9C}"/>
          </ac:spMkLst>
        </pc:spChg>
        <pc:spChg chg="mod">
          <ac:chgData name="Ben Wallack" userId="9cf83be0084a0e2e" providerId="LiveId" clId="{E46BA8F9-70BA-4C83-9869-F0D0CD4B9FF5}" dt="2023-04-18T14:04:22.257" v="359" actId="14100"/>
          <ac:spMkLst>
            <pc:docMk/>
            <pc:sldMk cId="1285334044" sldId="332"/>
            <ac:spMk id="10" creationId="{0E137D6F-FA7A-BBAD-816E-090907BB22D4}"/>
          </ac:spMkLst>
        </pc:spChg>
        <pc:spChg chg="mod">
          <ac:chgData name="Ben Wallack" userId="9cf83be0084a0e2e" providerId="LiveId" clId="{E46BA8F9-70BA-4C83-9869-F0D0CD4B9FF5}" dt="2023-04-18T14:25:53.040" v="668" actId="1076"/>
          <ac:spMkLst>
            <pc:docMk/>
            <pc:sldMk cId="1285334044" sldId="332"/>
            <ac:spMk id="11" creationId="{780CEF87-34F6-E05A-575B-7911B6B617E8}"/>
          </ac:spMkLst>
        </pc:spChg>
        <pc:spChg chg="mod">
          <ac:chgData name="Ben Wallack" userId="9cf83be0084a0e2e" providerId="LiveId" clId="{E46BA8F9-70BA-4C83-9869-F0D0CD4B9FF5}" dt="2023-04-18T14:05:02.305" v="365" actId="1076"/>
          <ac:spMkLst>
            <pc:docMk/>
            <pc:sldMk cId="1285334044" sldId="332"/>
            <ac:spMk id="14" creationId="{C30F8857-42B6-143D-C93B-1D3490BAFFD2}"/>
          </ac:spMkLst>
        </pc:spChg>
        <pc:spChg chg="del topLvl">
          <ac:chgData name="Ben Wallack" userId="9cf83be0084a0e2e" providerId="LiveId" clId="{E46BA8F9-70BA-4C83-9869-F0D0CD4B9FF5}" dt="2023-04-18T14:03:33.613" v="347" actId="478"/>
          <ac:spMkLst>
            <pc:docMk/>
            <pc:sldMk cId="1285334044" sldId="332"/>
            <ac:spMk id="16" creationId="{39537AF9-0A8A-A141-6EC4-43F4228498E7}"/>
          </ac:spMkLst>
        </pc:spChg>
        <pc:spChg chg="del topLvl">
          <ac:chgData name="Ben Wallack" userId="9cf83be0084a0e2e" providerId="LiveId" clId="{E46BA8F9-70BA-4C83-9869-F0D0CD4B9FF5}" dt="2023-04-18T14:03:32.891" v="346" actId="478"/>
          <ac:spMkLst>
            <pc:docMk/>
            <pc:sldMk cId="1285334044" sldId="332"/>
            <ac:spMk id="17" creationId="{9B4B20A5-6135-3AA7-2B3C-CDA4E16EE799}"/>
          </ac:spMkLst>
        </pc:spChg>
        <pc:spChg chg="del topLvl">
          <ac:chgData name="Ben Wallack" userId="9cf83be0084a0e2e" providerId="LiveId" clId="{E46BA8F9-70BA-4C83-9869-F0D0CD4B9FF5}" dt="2023-04-18T14:03:14.439" v="341" actId="478"/>
          <ac:spMkLst>
            <pc:docMk/>
            <pc:sldMk cId="1285334044" sldId="332"/>
            <ac:spMk id="19" creationId="{A13E52F4-687D-3001-8F44-96858883F253}"/>
          </ac:spMkLst>
        </pc:spChg>
        <pc:spChg chg="del topLvl">
          <ac:chgData name="Ben Wallack" userId="9cf83be0084a0e2e" providerId="LiveId" clId="{E46BA8F9-70BA-4C83-9869-F0D0CD4B9FF5}" dt="2023-04-18T14:03:13.138" v="340" actId="478"/>
          <ac:spMkLst>
            <pc:docMk/>
            <pc:sldMk cId="1285334044" sldId="332"/>
            <ac:spMk id="20" creationId="{97F32900-1A95-B219-D935-F55540852132}"/>
          </ac:spMkLst>
        </pc:spChg>
        <pc:grpChg chg="mod">
          <ac:chgData name="Ben Wallack" userId="9cf83be0084a0e2e" providerId="LiveId" clId="{E46BA8F9-70BA-4C83-9869-F0D0CD4B9FF5}" dt="2023-04-18T14:05:05.869" v="366" actId="1076"/>
          <ac:grpSpMkLst>
            <pc:docMk/>
            <pc:sldMk cId="1285334044" sldId="332"/>
            <ac:grpSpMk id="9" creationId="{C6135A6A-1E54-B024-437E-1885659F7A53}"/>
          </ac:grpSpMkLst>
        </pc:grpChg>
        <pc:grpChg chg="del mod">
          <ac:chgData name="Ben Wallack" userId="9cf83be0084a0e2e" providerId="LiveId" clId="{E46BA8F9-70BA-4C83-9869-F0D0CD4B9FF5}" dt="2023-04-18T14:03:32.891" v="346" actId="478"/>
          <ac:grpSpMkLst>
            <pc:docMk/>
            <pc:sldMk cId="1285334044" sldId="332"/>
            <ac:grpSpMk id="15" creationId="{646784F1-1C22-D4B4-07C9-06EFB08FCA2E}"/>
          </ac:grpSpMkLst>
        </pc:grpChg>
        <pc:grpChg chg="del">
          <ac:chgData name="Ben Wallack" userId="9cf83be0084a0e2e" providerId="LiveId" clId="{E46BA8F9-70BA-4C83-9869-F0D0CD4B9FF5}" dt="2023-04-18T14:03:13.138" v="340" actId="478"/>
          <ac:grpSpMkLst>
            <pc:docMk/>
            <pc:sldMk cId="1285334044" sldId="332"/>
            <ac:grpSpMk id="18" creationId="{26A4776A-3C96-5E9A-14E5-627D42FDE634}"/>
          </ac:grpSpMkLst>
        </pc:grpChg>
      </pc:sldChg>
      <pc:sldChg chg="new del">
        <pc:chgData name="Ben Wallack" userId="9cf83be0084a0e2e" providerId="LiveId" clId="{E46BA8F9-70BA-4C83-9869-F0D0CD4B9FF5}" dt="2023-04-18T13:48:49.069" v="36" actId="47"/>
        <pc:sldMkLst>
          <pc:docMk/>
          <pc:sldMk cId="3082921883" sldId="332"/>
        </pc:sldMkLst>
      </pc:sldChg>
      <pc:sldChg chg="delSp modSp add mod ord">
        <pc:chgData name="Ben Wallack" userId="9cf83be0084a0e2e" providerId="LiveId" clId="{E46BA8F9-70BA-4C83-9869-F0D0CD4B9FF5}" dt="2023-04-18T20:00:12.546" v="677" actId="478"/>
        <pc:sldMkLst>
          <pc:docMk/>
          <pc:sldMk cId="1572083328" sldId="333"/>
        </pc:sldMkLst>
        <pc:spChg chg="mod">
          <ac:chgData name="Ben Wallack" userId="9cf83be0084a0e2e" providerId="LiveId" clId="{E46BA8F9-70BA-4C83-9869-F0D0CD4B9FF5}" dt="2023-04-18T14:13:09.884" v="382"/>
          <ac:spMkLst>
            <pc:docMk/>
            <pc:sldMk cId="1572083328" sldId="333"/>
            <ac:spMk id="2" creationId="{66A47F5C-50EC-416A-AE8C-6F6BB4225673}"/>
          </ac:spMkLst>
        </pc:spChg>
        <pc:spChg chg="mod">
          <ac:chgData name="Ben Wallack" userId="9cf83be0084a0e2e" providerId="LiveId" clId="{E46BA8F9-70BA-4C83-9869-F0D0CD4B9FF5}" dt="2023-04-18T14:13:19.050" v="385" actId="20577"/>
          <ac:spMkLst>
            <pc:docMk/>
            <pc:sldMk cId="1572083328" sldId="333"/>
            <ac:spMk id="11" creationId="{780CEF87-34F6-E05A-575B-7911B6B617E8}"/>
          </ac:spMkLst>
        </pc:spChg>
        <pc:spChg chg="del">
          <ac:chgData name="Ben Wallack" userId="9cf83be0084a0e2e" providerId="LiveId" clId="{E46BA8F9-70BA-4C83-9869-F0D0CD4B9FF5}" dt="2023-04-18T14:26:03.819" v="669" actId="478"/>
          <ac:spMkLst>
            <pc:docMk/>
            <pc:sldMk cId="1572083328" sldId="333"/>
            <ac:spMk id="14" creationId="{C30F8857-42B6-143D-C93B-1D3490BAFFD2}"/>
          </ac:spMkLst>
        </pc:spChg>
        <pc:spChg chg="mod">
          <ac:chgData name="Ben Wallack" userId="9cf83be0084a0e2e" providerId="LiveId" clId="{E46BA8F9-70BA-4C83-9869-F0D0CD4B9FF5}" dt="2023-04-18T14:13:34.144" v="390" actId="20577"/>
          <ac:spMkLst>
            <pc:docMk/>
            <pc:sldMk cId="1572083328" sldId="333"/>
            <ac:spMk id="17" creationId="{9B4B20A5-6135-3AA7-2B3C-CDA4E16EE799}"/>
          </ac:spMkLst>
        </pc:spChg>
        <pc:spChg chg="mod">
          <ac:chgData name="Ben Wallack" userId="9cf83be0084a0e2e" providerId="LiveId" clId="{E46BA8F9-70BA-4C83-9869-F0D0CD4B9FF5}" dt="2023-04-18T20:00:11.061" v="676" actId="6549"/>
          <ac:spMkLst>
            <pc:docMk/>
            <pc:sldMk cId="1572083328" sldId="333"/>
            <ac:spMk id="20" creationId="{97F32900-1A95-B219-D935-F55540852132}"/>
          </ac:spMkLst>
        </pc:spChg>
        <pc:grpChg chg="mod">
          <ac:chgData name="Ben Wallack" userId="9cf83be0084a0e2e" providerId="LiveId" clId="{E46BA8F9-70BA-4C83-9869-F0D0CD4B9FF5}" dt="2023-04-18T14:26:08.390" v="670" actId="1076"/>
          <ac:grpSpMkLst>
            <pc:docMk/>
            <pc:sldMk cId="1572083328" sldId="333"/>
            <ac:grpSpMk id="9" creationId="{C6135A6A-1E54-B024-437E-1885659F7A53}"/>
          </ac:grpSpMkLst>
        </pc:grpChg>
        <pc:grpChg chg="mod">
          <ac:chgData name="Ben Wallack" userId="9cf83be0084a0e2e" providerId="LiveId" clId="{E46BA8F9-70BA-4C83-9869-F0D0CD4B9FF5}" dt="2023-04-18T14:26:11.249" v="671" actId="1076"/>
          <ac:grpSpMkLst>
            <pc:docMk/>
            <pc:sldMk cId="1572083328" sldId="333"/>
            <ac:grpSpMk id="15" creationId="{646784F1-1C22-D4B4-07C9-06EFB08FCA2E}"/>
          </ac:grpSpMkLst>
        </pc:grpChg>
        <pc:grpChg chg="del mod">
          <ac:chgData name="Ben Wallack" userId="9cf83be0084a0e2e" providerId="LiveId" clId="{E46BA8F9-70BA-4C83-9869-F0D0CD4B9FF5}" dt="2023-04-18T20:00:12.546" v="677" actId="478"/>
          <ac:grpSpMkLst>
            <pc:docMk/>
            <pc:sldMk cId="1572083328" sldId="333"/>
            <ac:grpSpMk id="18" creationId="{26A4776A-3C96-5E9A-14E5-627D42FDE634}"/>
          </ac:grpSpMkLst>
        </pc:grpChg>
      </pc:sldChg>
      <pc:sldChg chg="modSp add del mod ord">
        <pc:chgData name="Ben Wallack" userId="9cf83be0084a0e2e" providerId="LiveId" clId="{E46BA8F9-70BA-4C83-9869-F0D0CD4B9FF5}" dt="2023-04-18T13:48:48.566" v="34" actId="47"/>
        <pc:sldMkLst>
          <pc:docMk/>
          <pc:sldMk cId="3404318978" sldId="333"/>
        </pc:sldMkLst>
        <pc:spChg chg="mod">
          <ac:chgData name="Ben Wallack" userId="9cf83be0084a0e2e" providerId="LiveId" clId="{E46BA8F9-70BA-4C83-9869-F0D0CD4B9FF5}" dt="2023-04-18T13:48:41.926" v="32"/>
          <ac:spMkLst>
            <pc:docMk/>
            <pc:sldMk cId="3404318978" sldId="333"/>
            <ac:spMk id="2" creationId="{66A47F5C-50EC-416A-AE8C-6F6BB4225673}"/>
          </ac:spMkLst>
        </pc:spChg>
      </pc:sldChg>
      <pc:sldChg chg="delSp modSp add mod">
        <pc:chgData name="Ben Wallack" userId="9cf83be0084a0e2e" providerId="LiveId" clId="{E46BA8F9-70BA-4C83-9869-F0D0CD4B9FF5}" dt="2023-04-18T14:14:59.534" v="412" actId="1076"/>
        <pc:sldMkLst>
          <pc:docMk/>
          <pc:sldMk cId="531403749" sldId="334"/>
        </pc:sldMkLst>
        <pc:spChg chg="mod">
          <ac:chgData name="Ben Wallack" userId="9cf83be0084a0e2e" providerId="LiveId" clId="{E46BA8F9-70BA-4C83-9869-F0D0CD4B9FF5}" dt="2023-04-18T14:14:24.893" v="401" actId="5793"/>
          <ac:spMkLst>
            <pc:docMk/>
            <pc:sldMk cId="531403749" sldId="334"/>
            <ac:spMk id="2" creationId="{66A47F5C-50EC-416A-AE8C-6F6BB4225673}"/>
          </ac:spMkLst>
        </pc:spChg>
        <pc:spChg chg="mod">
          <ac:chgData name="Ben Wallack" userId="9cf83be0084a0e2e" providerId="LiveId" clId="{E46BA8F9-70BA-4C83-9869-F0D0CD4B9FF5}" dt="2023-04-18T14:14:57.051" v="411" actId="1076"/>
          <ac:spMkLst>
            <pc:docMk/>
            <pc:sldMk cId="531403749" sldId="334"/>
            <ac:spMk id="11" creationId="{780CEF87-34F6-E05A-575B-7911B6B617E8}"/>
          </ac:spMkLst>
        </pc:spChg>
        <pc:spChg chg="del">
          <ac:chgData name="Ben Wallack" userId="9cf83be0084a0e2e" providerId="LiveId" clId="{E46BA8F9-70BA-4C83-9869-F0D0CD4B9FF5}" dt="2023-04-18T14:14:08.818" v="398" actId="478"/>
          <ac:spMkLst>
            <pc:docMk/>
            <pc:sldMk cId="531403749" sldId="334"/>
            <ac:spMk id="14" creationId="{C30F8857-42B6-143D-C93B-1D3490BAFFD2}"/>
          </ac:spMkLst>
        </pc:spChg>
        <pc:spChg chg="del topLvl">
          <ac:chgData name="Ben Wallack" userId="9cf83be0084a0e2e" providerId="LiveId" clId="{E46BA8F9-70BA-4C83-9869-F0D0CD4B9FF5}" dt="2023-04-18T14:14:46.951" v="407" actId="478"/>
          <ac:spMkLst>
            <pc:docMk/>
            <pc:sldMk cId="531403749" sldId="334"/>
            <ac:spMk id="19" creationId="{A13E52F4-687D-3001-8F44-96858883F253}"/>
          </ac:spMkLst>
        </pc:spChg>
        <pc:spChg chg="topLvl">
          <ac:chgData name="Ben Wallack" userId="9cf83be0084a0e2e" providerId="LiveId" clId="{E46BA8F9-70BA-4C83-9869-F0D0CD4B9FF5}" dt="2023-04-18T14:14:46.951" v="407" actId="478"/>
          <ac:spMkLst>
            <pc:docMk/>
            <pc:sldMk cId="531403749" sldId="334"/>
            <ac:spMk id="20" creationId="{97F32900-1A95-B219-D935-F55540852132}"/>
          </ac:spMkLst>
        </pc:spChg>
        <pc:grpChg chg="mod">
          <ac:chgData name="Ben Wallack" userId="9cf83be0084a0e2e" providerId="LiveId" clId="{E46BA8F9-70BA-4C83-9869-F0D0CD4B9FF5}" dt="2023-04-18T14:14:59.534" v="412" actId="1076"/>
          <ac:grpSpMkLst>
            <pc:docMk/>
            <pc:sldMk cId="531403749" sldId="334"/>
            <ac:grpSpMk id="9" creationId="{C6135A6A-1E54-B024-437E-1885659F7A53}"/>
          </ac:grpSpMkLst>
        </pc:grpChg>
        <pc:grpChg chg="del">
          <ac:chgData name="Ben Wallack" userId="9cf83be0084a0e2e" providerId="LiveId" clId="{E46BA8F9-70BA-4C83-9869-F0D0CD4B9FF5}" dt="2023-04-18T14:14:45.536" v="406" actId="478"/>
          <ac:grpSpMkLst>
            <pc:docMk/>
            <pc:sldMk cId="531403749" sldId="334"/>
            <ac:grpSpMk id="15" creationId="{646784F1-1C22-D4B4-07C9-06EFB08FCA2E}"/>
          </ac:grpSpMkLst>
        </pc:grpChg>
        <pc:grpChg chg="del">
          <ac:chgData name="Ben Wallack" userId="9cf83be0084a0e2e" providerId="LiveId" clId="{E46BA8F9-70BA-4C83-9869-F0D0CD4B9FF5}" dt="2023-04-18T14:14:46.951" v="407" actId="478"/>
          <ac:grpSpMkLst>
            <pc:docMk/>
            <pc:sldMk cId="531403749" sldId="334"/>
            <ac:grpSpMk id="18" creationId="{26A4776A-3C96-5E9A-14E5-627D42FDE634}"/>
          </ac:grpSpMkLst>
        </pc:grpChg>
      </pc:sldChg>
      <pc:sldChg chg="delSp modSp add mod ord">
        <pc:chgData name="Ben Wallack" userId="9cf83be0084a0e2e" providerId="LiveId" clId="{E46BA8F9-70BA-4C83-9869-F0D0CD4B9FF5}" dt="2023-04-18T14:16:39.632" v="441" actId="14100"/>
        <pc:sldMkLst>
          <pc:docMk/>
          <pc:sldMk cId="3217007641" sldId="335"/>
        </pc:sldMkLst>
        <pc:spChg chg="mod">
          <ac:chgData name="Ben Wallack" userId="9cf83be0084a0e2e" providerId="LiveId" clId="{E46BA8F9-70BA-4C83-9869-F0D0CD4B9FF5}" dt="2023-04-18T14:15:22.630" v="417" actId="20577"/>
          <ac:spMkLst>
            <pc:docMk/>
            <pc:sldMk cId="3217007641" sldId="335"/>
            <ac:spMk id="2" creationId="{66A47F5C-50EC-416A-AE8C-6F6BB4225673}"/>
          </ac:spMkLst>
        </pc:spChg>
        <pc:spChg chg="mod">
          <ac:chgData name="Ben Wallack" userId="9cf83be0084a0e2e" providerId="LiveId" clId="{E46BA8F9-70BA-4C83-9869-F0D0CD4B9FF5}" dt="2023-04-18T14:16:38.139" v="440" actId="14100"/>
          <ac:spMkLst>
            <pc:docMk/>
            <pc:sldMk cId="3217007641" sldId="335"/>
            <ac:spMk id="11" creationId="{780CEF87-34F6-E05A-575B-7911B6B617E8}"/>
          </ac:spMkLst>
        </pc:spChg>
        <pc:spChg chg="del">
          <ac:chgData name="Ben Wallack" userId="9cf83be0084a0e2e" providerId="LiveId" clId="{E46BA8F9-70BA-4C83-9869-F0D0CD4B9FF5}" dt="2023-04-18T14:15:25.393" v="418" actId="478"/>
          <ac:spMkLst>
            <pc:docMk/>
            <pc:sldMk cId="3217007641" sldId="335"/>
            <ac:spMk id="14" creationId="{C30F8857-42B6-143D-C93B-1D3490BAFFD2}"/>
          </ac:spMkLst>
        </pc:spChg>
        <pc:spChg chg="mod">
          <ac:chgData name="Ben Wallack" userId="9cf83be0084a0e2e" providerId="LiveId" clId="{E46BA8F9-70BA-4C83-9869-F0D0CD4B9FF5}" dt="2023-04-18T14:16:14.678" v="432" actId="20577"/>
          <ac:spMkLst>
            <pc:docMk/>
            <pc:sldMk cId="3217007641" sldId="335"/>
            <ac:spMk id="17" creationId="{9B4B20A5-6135-3AA7-2B3C-CDA4E16EE799}"/>
          </ac:spMkLst>
        </pc:spChg>
        <pc:spChg chg="mod">
          <ac:chgData name="Ben Wallack" userId="9cf83be0084a0e2e" providerId="LiveId" clId="{E46BA8F9-70BA-4C83-9869-F0D0CD4B9FF5}" dt="2023-04-18T14:16:31.026" v="438" actId="1076"/>
          <ac:spMkLst>
            <pc:docMk/>
            <pc:sldMk cId="3217007641" sldId="335"/>
            <ac:spMk id="20" creationId="{97F32900-1A95-B219-D935-F55540852132}"/>
          </ac:spMkLst>
        </pc:spChg>
        <pc:grpChg chg="mod">
          <ac:chgData name="Ben Wallack" userId="9cf83be0084a0e2e" providerId="LiveId" clId="{E46BA8F9-70BA-4C83-9869-F0D0CD4B9FF5}" dt="2023-04-18T14:16:39.632" v="441" actId="14100"/>
          <ac:grpSpMkLst>
            <pc:docMk/>
            <pc:sldMk cId="3217007641" sldId="335"/>
            <ac:grpSpMk id="9" creationId="{C6135A6A-1E54-B024-437E-1885659F7A53}"/>
          </ac:grpSpMkLst>
        </pc:grpChg>
        <pc:grpChg chg="mod">
          <ac:chgData name="Ben Wallack" userId="9cf83be0084a0e2e" providerId="LiveId" clId="{E46BA8F9-70BA-4C83-9869-F0D0CD4B9FF5}" dt="2023-04-18T14:16:10.230" v="429" actId="14100"/>
          <ac:grpSpMkLst>
            <pc:docMk/>
            <pc:sldMk cId="3217007641" sldId="335"/>
            <ac:grpSpMk id="15" creationId="{646784F1-1C22-D4B4-07C9-06EFB08FCA2E}"/>
          </ac:grpSpMkLst>
        </pc:grpChg>
        <pc:grpChg chg="mod">
          <ac:chgData name="Ben Wallack" userId="9cf83be0084a0e2e" providerId="LiveId" clId="{E46BA8F9-70BA-4C83-9869-F0D0CD4B9FF5}" dt="2023-04-18T14:16:28.654" v="437" actId="14100"/>
          <ac:grpSpMkLst>
            <pc:docMk/>
            <pc:sldMk cId="3217007641" sldId="335"/>
            <ac:grpSpMk id="18" creationId="{26A4776A-3C96-5E9A-14E5-627D42FDE634}"/>
          </ac:grpSpMkLst>
        </pc:grpChg>
      </pc:sldChg>
      <pc:sldChg chg="addSp delSp modSp add mod">
        <pc:chgData name="Ben Wallack" userId="9cf83be0084a0e2e" providerId="LiveId" clId="{E46BA8F9-70BA-4C83-9869-F0D0CD4B9FF5}" dt="2023-04-18T14:26:57.243" v="673" actId="1076"/>
        <pc:sldMkLst>
          <pc:docMk/>
          <pc:sldMk cId="3237037516" sldId="336"/>
        </pc:sldMkLst>
        <pc:spChg chg="mod">
          <ac:chgData name="Ben Wallack" userId="9cf83be0084a0e2e" providerId="LiveId" clId="{E46BA8F9-70BA-4C83-9869-F0D0CD4B9FF5}" dt="2023-04-18T14:16:53.331" v="443"/>
          <ac:spMkLst>
            <pc:docMk/>
            <pc:sldMk cId="3237037516" sldId="336"/>
            <ac:spMk id="2" creationId="{66A47F5C-50EC-416A-AE8C-6F6BB4225673}"/>
          </ac:spMkLst>
        </pc:spChg>
        <pc:spChg chg="add del">
          <ac:chgData name="Ben Wallack" userId="9cf83be0084a0e2e" providerId="LiveId" clId="{E46BA8F9-70BA-4C83-9869-F0D0CD4B9FF5}" dt="2023-04-18T14:17:02.066" v="445" actId="22"/>
          <ac:spMkLst>
            <pc:docMk/>
            <pc:sldMk cId="3237037516" sldId="336"/>
            <ac:spMk id="4" creationId="{20EAFBC8-E345-B78B-020D-2F91AD5592A5}"/>
          </ac:spMkLst>
        </pc:spChg>
        <pc:spChg chg="mod">
          <ac:chgData name="Ben Wallack" userId="9cf83be0084a0e2e" providerId="LiveId" clId="{E46BA8F9-70BA-4C83-9869-F0D0CD4B9FF5}" dt="2023-04-18T14:26:57.243" v="673" actId="1076"/>
          <ac:spMkLst>
            <pc:docMk/>
            <pc:sldMk cId="3237037516" sldId="336"/>
            <ac:spMk id="10" creationId="{0E137D6F-FA7A-BBAD-816E-090907BB22D4}"/>
          </ac:spMkLst>
        </pc:spChg>
        <pc:spChg chg="mod">
          <ac:chgData name="Ben Wallack" userId="9cf83be0084a0e2e" providerId="LiveId" clId="{E46BA8F9-70BA-4C83-9869-F0D0CD4B9FF5}" dt="2023-04-18T14:18:08.142" v="650" actId="1076"/>
          <ac:spMkLst>
            <pc:docMk/>
            <pc:sldMk cId="3237037516" sldId="336"/>
            <ac:spMk id="11" creationId="{780CEF87-34F6-E05A-575B-7911B6B617E8}"/>
          </ac:spMkLst>
        </pc:spChg>
        <pc:spChg chg="mod">
          <ac:chgData name="Ben Wallack" userId="9cf83be0084a0e2e" providerId="LiveId" clId="{E46BA8F9-70BA-4C83-9869-F0D0CD4B9FF5}" dt="2023-04-18T14:18:36.227" v="654" actId="20577"/>
          <ac:spMkLst>
            <pc:docMk/>
            <pc:sldMk cId="3237037516" sldId="336"/>
            <ac:spMk id="17" creationId="{9B4B20A5-6135-3AA7-2B3C-CDA4E16EE799}"/>
          </ac:spMkLst>
        </pc:spChg>
        <pc:spChg chg="mod">
          <ac:chgData name="Ben Wallack" userId="9cf83be0084a0e2e" providerId="LiveId" clId="{E46BA8F9-70BA-4C83-9869-F0D0CD4B9FF5}" dt="2023-04-18T14:18:45.864" v="657" actId="20577"/>
          <ac:spMkLst>
            <pc:docMk/>
            <pc:sldMk cId="3237037516" sldId="336"/>
            <ac:spMk id="20" creationId="{97F32900-1A95-B219-D935-F55540852132}"/>
          </ac:spMkLst>
        </pc:spChg>
        <pc:grpChg chg="mod">
          <ac:chgData name="Ben Wallack" userId="9cf83be0084a0e2e" providerId="LiveId" clId="{E46BA8F9-70BA-4C83-9869-F0D0CD4B9FF5}" dt="2023-04-18T14:18:05.677" v="649" actId="14100"/>
          <ac:grpSpMkLst>
            <pc:docMk/>
            <pc:sldMk cId="3237037516" sldId="336"/>
            <ac:grpSpMk id="9" creationId="{C6135A6A-1E54-B024-437E-1885659F7A53}"/>
          </ac:grpSpMkLst>
        </pc:grpChg>
        <pc:grpChg chg="mod">
          <ac:chgData name="Ben Wallack" userId="9cf83be0084a0e2e" providerId="LiveId" clId="{E46BA8F9-70BA-4C83-9869-F0D0CD4B9FF5}" dt="2023-04-18T14:18:51.237" v="658" actId="14100"/>
          <ac:grpSpMkLst>
            <pc:docMk/>
            <pc:sldMk cId="3237037516" sldId="336"/>
            <ac:grpSpMk id="15" creationId="{646784F1-1C22-D4B4-07C9-06EFB08FCA2E}"/>
          </ac:grpSpMkLst>
        </pc:grpChg>
        <pc:grpChg chg="mod">
          <ac:chgData name="Ben Wallack" userId="9cf83be0084a0e2e" providerId="LiveId" clId="{E46BA8F9-70BA-4C83-9869-F0D0CD4B9FF5}" dt="2023-04-18T14:18:54.991" v="659" actId="1076"/>
          <ac:grpSpMkLst>
            <pc:docMk/>
            <pc:sldMk cId="3237037516" sldId="336"/>
            <ac:grpSpMk id="18" creationId="{26A4776A-3C96-5E9A-14E5-627D42FDE634}"/>
          </ac:grpSpMkLst>
        </pc:grpChg>
      </pc:sldChg>
    </pc:docChg>
  </pc:docChgLst>
  <pc:docChgLst>
    <pc:chgData name="Ben Wallack" userId="9cf83be0084a0e2e" providerId="LiveId" clId="{62BA70DB-6169-4594-86A1-6EB4E8AB197E}"/>
    <pc:docChg chg="undo custSel addSld delSld modSld modSection">
      <pc:chgData name="Ben Wallack" userId="9cf83be0084a0e2e" providerId="LiveId" clId="{62BA70DB-6169-4594-86A1-6EB4E8AB197E}" dt="2023-06-13T21:23:23.804" v="211" actId="1076"/>
      <pc:docMkLst>
        <pc:docMk/>
      </pc:docMkLst>
      <pc:sldChg chg="modSp mod">
        <pc:chgData name="Ben Wallack" userId="9cf83be0084a0e2e" providerId="LiveId" clId="{62BA70DB-6169-4594-86A1-6EB4E8AB197E}" dt="2023-06-13T21:09:24.930" v="4" actId="20577"/>
        <pc:sldMkLst>
          <pc:docMk/>
          <pc:sldMk cId="895915843" sldId="266"/>
        </pc:sldMkLst>
        <pc:spChg chg="mod">
          <ac:chgData name="Ben Wallack" userId="9cf83be0084a0e2e" providerId="LiveId" clId="{62BA70DB-6169-4594-86A1-6EB4E8AB197E}" dt="2023-06-13T21:09:24.930" v="4" actId="20577"/>
          <ac:spMkLst>
            <pc:docMk/>
            <pc:sldMk cId="895915843" sldId="266"/>
            <ac:spMk id="2" creationId="{9AB2EA78-AEB3-469B-9025-3B17201A457B}"/>
          </ac:spMkLst>
        </pc:spChg>
      </pc:sldChg>
      <pc:sldChg chg="modSp mod">
        <pc:chgData name="Ben Wallack" userId="9cf83be0084a0e2e" providerId="LiveId" clId="{62BA70DB-6169-4594-86A1-6EB4E8AB197E}" dt="2023-06-13T21:22:50.353" v="204" actId="1076"/>
        <pc:sldMkLst>
          <pc:docMk/>
          <pc:sldMk cId="60834936" sldId="330"/>
        </pc:sldMkLst>
        <pc:spChg chg="mod">
          <ac:chgData name="Ben Wallack" userId="9cf83be0084a0e2e" providerId="LiveId" clId="{62BA70DB-6169-4594-86A1-6EB4E8AB197E}" dt="2023-06-13T21:12:28.720" v="41"/>
          <ac:spMkLst>
            <pc:docMk/>
            <pc:sldMk cId="60834936" sldId="330"/>
            <ac:spMk id="2" creationId="{66A47F5C-50EC-416A-AE8C-6F6BB4225673}"/>
          </ac:spMkLst>
        </pc:spChg>
        <pc:spChg chg="mod">
          <ac:chgData name="Ben Wallack" userId="9cf83be0084a0e2e" providerId="LiveId" clId="{62BA70DB-6169-4594-86A1-6EB4E8AB197E}" dt="2023-06-13T21:12:39.606" v="44" actId="20577"/>
          <ac:spMkLst>
            <pc:docMk/>
            <pc:sldMk cId="60834936" sldId="330"/>
            <ac:spMk id="11" creationId="{780CEF87-34F6-E05A-575B-7911B6B617E8}"/>
          </ac:spMkLst>
        </pc:spChg>
        <pc:spChg chg="mod">
          <ac:chgData name="Ben Wallack" userId="9cf83be0084a0e2e" providerId="LiveId" clId="{62BA70DB-6169-4594-86A1-6EB4E8AB197E}" dt="2023-06-13T21:13:05.567" v="56" actId="20577"/>
          <ac:spMkLst>
            <pc:docMk/>
            <pc:sldMk cId="60834936" sldId="330"/>
            <ac:spMk id="17" creationId="{9B4B20A5-6135-3AA7-2B3C-CDA4E16EE799}"/>
          </ac:spMkLst>
        </pc:spChg>
        <pc:spChg chg="mod">
          <ac:chgData name="Ben Wallack" userId="9cf83be0084a0e2e" providerId="LiveId" clId="{62BA70DB-6169-4594-86A1-6EB4E8AB197E}" dt="2023-06-13T21:22:46.615" v="203" actId="1076"/>
          <ac:spMkLst>
            <pc:docMk/>
            <pc:sldMk cId="60834936" sldId="330"/>
            <ac:spMk id="20" creationId="{97F32900-1A95-B219-D935-F55540852132}"/>
          </ac:spMkLst>
        </pc:spChg>
        <pc:grpChg chg="mod">
          <ac:chgData name="Ben Wallack" userId="9cf83be0084a0e2e" providerId="LiveId" clId="{62BA70DB-6169-4594-86A1-6EB4E8AB197E}" dt="2023-06-13T21:22:39.718" v="200" actId="14100"/>
          <ac:grpSpMkLst>
            <pc:docMk/>
            <pc:sldMk cId="60834936" sldId="330"/>
            <ac:grpSpMk id="9" creationId="{C6135A6A-1E54-B024-437E-1885659F7A53}"/>
          </ac:grpSpMkLst>
        </pc:grpChg>
        <pc:grpChg chg="mod">
          <ac:chgData name="Ben Wallack" userId="9cf83be0084a0e2e" providerId="LiveId" clId="{62BA70DB-6169-4594-86A1-6EB4E8AB197E}" dt="2023-06-13T21:22:43.018" v="201" actId="1076"/>
          <ac:grpSpMkLst>
            <pc:docMk/>
            <pc:sldMk cId="60834936" sldId="330"/>
            <ac:grpSpMk id="15" creationId="{646784F1-1C22-D4B4-07C9-06EFB08FCA2E}"/>
          </ac:grpSpMkLst>
        </pc:grpChg>
        <pc:grpChg chg="mod">
          <ac:chgData name="Ben Wallack" userId="9cf83be0084a0e2e" providerId="LiveId" clId="{62BA70DB-6169-4594-86A1-6EB4E8AB197E}" dt="2023-06-13T21:22:50.353" v="204" actId="1076"/>
          <ac:grpSpMkLst>
            <pc:docMk/>
            <pc:sldMk cId="60834936" sldId="330"/>
            <ac:grpSpMk id="18" creationId="{26A4776A-3C96-5E9A-14E5-627D42FDE634}"/>
          </ac:grpSpMkLst>
        </pc:grpChg>
      </pc:sldChg>
      <pc:sldChg chg="addSp delSp modSp mod">
        <pc:chgData name="Ben Wallack" userId="9cf83be0084a0e2e" providerId="LiveId" clId="{62BA70DB-6169-4594-86A1-6EB4E8AB197E}" dt="2023-06-13T21:20:18.956" v="162" actId="14100"/>
        <pc:sldMkLst>
          <pc:docMk/>
          <pc:sldMk cId="1572083328" sldId="333"/>
        </pc:sldMkLst>
        <pc:spChg chg="mod">
          <ac:chgData name="Ben Wallack" userId="9cf83be0084a0e2e" providerId="LiveId" clId="{62BA70DB-6169-4594-86A1-6EB4E8AB197E}" dt="2023-06-13T21:19:25.364" v="145"/>
          <ac:spMkLst>
            <pc:docMk/>
            <pc:sldMk cId="1572083328" sldId="333"/>
            <ac:spMk id="2" creationId="{66A47F5C-50EC-416A-AE8C-6F6BB4225673}"/>
          </ac:spMkLst>
        </pc:spChg>
        <pc:spChg chg="add del">
          <ac:chgData name="Ben Wallack" userId="9cf83be0084a0e2e" providerId="LiveId" clId="{62BA70DB-6169-4594-86A1-6EB4E8AB197E}" dt="2023-06-13T21:19:36.468" v="147" actId="478"/>
          <ac:spMkLst>
            <pc:docMk/>
            <pc:sldMk cId="1572083328" sldId="333"/>
            <ac:spMk id="4" creationId="{F5E58DAD-35B9-8BB4-1019-DB8728F95C42}"/>
          </ac:spMkLst>
        </pc:spChg>
        <pc:spChg chg="mod">
          <ac:chgData name="Ben Wallack" userId="9cf83be0084a0e2e" providerId="LiveId" clId="{62BA70DB-6169-4594-86A1-6EB4E8AB197E}" dt="2023-06-13T21:20:00.005" v="154"/>
          <ac:spMkLst>
            <pc:docMk/>
            <pc:sldMk cId="1572083328" sldId="333"/>
            <ac:spMk id="6" creationId="{895EA33C-C865-6347-5322-F9D1B16E7212}"/>
          </ac:spMkLst>
        </pc:spChg>
        <pc:spChg chg="mod">
          <ac:chgData name="Ben Wallack" userId="9cf83be0084a0e2e" providerId="LiveId" clId="{62BA70DB-6169-4594-86A1-6EB4E8AB197E}" dt="2023-06-13T21:20:16.678" v="161" actId="20577"/>
          <ac:spMkLst>
            <pc:docMk/>
            <pc:sldMk cId="1572083328" sldId="333"/>
            <ac:spMk id="7" creationId="{2D2A6E5C-54C6-F15E-6FD9-FCF678000AD3}"/>
          </ac:spMkLst>
        </pc:spChg>
        <pc:spChg chg="mod">
          <ac:chgData name="Ben Wallack" userId="9cf83be0084a0e2e" providerId="LiveId" clId="{62BA70DB-6169-4594-86A1-6EB4E8AB197E}" dt="2023-06-13T21:19:45.516" v="149" actId="113"/>
          <ac:spMkLst>
            <pc:docMk/>
            <pc:sldMk cId="1572083328" sldId="333"/>
            <ac:spMk id="11" creationId="{780CEF87-34F6-E05A-575B-7911B6B617E8}"/>
          </ac:spMkLst>
        </pc:spChg>
        <pc:spChg chg="mod">
          <ac:chgData name="Ben Wallack" userId="9cf83be0084a0e2e" providerId="LiveId" clId="{62BA70DB-6169-4594-86A1-6EB4E8AB197E}" dt="2023-06-13T21:19:57.460" v="153" actId="20577"/>
          <ac:spMkLst>
            <pc:docMk/>
            <pc:sldMk cId="1572083328" sldId="333"/>
            <ac:spMk id="17" creationId="{9B4B20A5-6135-3AA7-2B3C-CDA4E16EE799}"/>
          </ac:spMkLst>
        </pc:spChg>
        <pc:grpChg chg="add mod">
          <ac:chgData name="Ben Wallack" userId="9cf83be0084a0e2e" providerId="LiveId" clId="{62BA70DB-6169-4594-86A1-6EB4E8AB197E}" dt="2023-06-13T21:20:18.956" v="162" actId="14100"/>
          <ac:grpSpMkLst>
            <pc:docMk/>
            <pc:sldMk cId="1572083328" sldId="333"/>
            <ac:grpSpMk id="5" creationId="{D462D02E-CA33-F220-D6A8-1FE027135426}"/>
          </ac:grpSpMkLst>
        </pc:grpChg>
        <pc:grpChg chg="mod">
          <ac:chgData name="Ben Wallack" userId="9cf83be0084a0e2e" providerId="LiveId" clId="{62BA70DB-6169-4594-86A1-6EB4E8AB197E}" dt="2023-06-13T21:20:03.715" v="156" actId="1076"/>
          <ac:grpSpMkLst>
            <pc:docMk/>
            <pc:sldMk cId="1572083328" sldId="333"/>
            <ac:grpSpMk id="15" creationId="{646784F1-1C22-D4B4-07C9-06EFB08FCA2E}"/>
          </ac:grpSpMkLst>
        </pc:grpChg>
      </pc:sldChg>
      <pc:sldChg chg="modSp mod">
        <pc:chgData name="Ben Wallack" userId="9cf83be0084a0e2e" providerId="LiveId" clId="{62BA70DB-6169-4594-86A1-6EB4E8AB197E}" dt="2023-06-13T21:21:58.344" v="192" actId="14100"/>
        <pc:sldMkLst>
          <pc:docMk/>
          <pc:sldMk cId="347353903" sldId="337"/>
        </pc:sldMkLst>
        <pc:spChg chg="mod">
          <ac:chgData name="Ben Wallack" userId="9cf83be0084a0e2e" providerId="LiveId" clId="{62BA70DB-6169-4594-86A1-6EB4E8AB197E}" dt="2023-06-13T21:09:50.121" v="5"/>
          <ac:spMkLst>
            <pc:docMk/>
            <pc:sldMk cId="347353903" sldId="337"/>
            <ac:spMk id="2" creationId="{66A47F5C-50EC-416A-AE8C-6F6BB4225673}"/>
          </ac:spMkLst>
        </pc:spChg>
        <pc:spChg chg="mod">
          <ac:chgData name="Ben Wallack" userId="9cf83be0084a0e2e" providerId="LiveId" clId="{62BA70DB-6169-4594-86A1-6EB4E8AB197E}" dt="2023-06-13T21:10:33.275" v="11" actId="20577"/>
          <ac:spMkLst>
            <pc:docMk/>
            <pc:sldMk cId="347353903" sldId="337"/>
            <ac:spMk id="8" creationId="{D2EA750C-2DE4-531E-F935-D6E8CF460B47}"/>
          </ac:spMkLst>
        </pc:spChg>
        <pc:spChg chg="mod">
          <ac:chgData name="Ben Wallack" userId="9cf83be0084a0e2e" providerId="LiveId" clId="{62BA70DB-6169-4594-86A1-6EB4E8AB197E}" dt="2023-06-13T21:10:31.655" v="9" actId="20577"/>
          <ac:spMkLst>
            <pc:docMk/>
            <pc:sldMk cId="347353903" sldId="337"/>
            <ac:spMk id="11" creationId="{780CEF87-34F6-E05A-575B-7911B6B617E8}"/>
          </ac:spMkLst>
        </pc:spChg>
        <pc:grpChg chg="mod">
          <ac:chgData name="Ben Wallack" userId="9cf83be0084a0e2e" providerId="LiveId" clId="{62BA70DB-6169-4594-86A1-6EB4E8AB197E}" dt="2023-06-13T21:21:58.344" v="192" actId="14100"/>
          <ac:grpSpMkLst>
            <pc:docMk/>
            <pc:sldMk cId="347353903" sldId="337"/>
            <ac:grpSpMk id="6" creationId="{84862994-18AC-1531-6D1D-761CCC5069FF}"/>
          </ac:grpSpMkLst>
        </pc:grpChg>
        <pc:grpChg chg="mod">
          <ac:chgData name="Ben Wallack" userId="9cf83be0084a0e2e" providerId="LiveId" clId="{62BA70DB-6169-4594-86A1-6EB4E8AB197E}" dt="2023-06-13T21:10:40.884" v="13" actId="1076"/>
          <ac:grpSpMkLst>
            <pc:docMk/>
            <pc:sldMk cId="347353903" sldId="337"/>
            <ac:grpSpMk id="9" creationId="{C6135A6A-1E54-B024-437E-1885659F7A53}"/>
          </ac:grpSpMkLst>
        </pc:grpChg>
      </pc:sldChg>
      <pc:sldChg chg="delSp modSp mod">
        <pc:chgData name="Ben Wallack" userId="9cf83be0084a0e2e" providerId="LiveId" clId="{62BA70DB-6169-4594-86A1-6EB4E8AB197E}" dt="2023-06-13T21:22:23.639" v="197" actId="1076"/>
        <pc:sldMkLst>
          <pc:docMk/>
          <pc:sldMk cId="208751216" sldId="338"/>
        </pc:sldMkLst>
        <pc:spChg chg="mod">
          <ac:chgData name="Ben Wallack" userId="9cf83be0084a0e2e" providerId="LiveId" clId="{62BA70DB-6169-4594-86A1-6EB4E8AB197E}" dt="2023-06-13T21:11:02.415" v="17" actId="1076"/>
          <ac:spMkLst>
            <pc:docMk/>
            <pc:sldMk cId="208751216" sldId="338"/>
            <ac:spMk id="2" creationId="{66A47F5C-50EC-416A-AE8C-6F6BB4225673}"/>
          </ac:spMkLst>
        </pc:spChg>
        <pc:spChg chg="del topLvl">
          <ac:chgData name="Ben Wallack" userId="9cf83be0084a0e2e" providerId="LiveId" clId="{62BA70DB-6169-4594-86A1-6EB4E8AB197E}" dt="2023-06-13T21:12:12.348" v="40" actId="478"/>
          <ac:spMkLst>
            <pc:docMk/>
            <pc:sldMk cId="208751216" sldId="338"/>
            <ac:spMk id="4" creationId="{39E65604-7EF3-ECDB-E96A-C2578F6A1C71}"/>
          </ac:spMkLst>
        </pc:spChg>
        <pc:spChg chg="del mod topLvl">
          <ac:chgData name="Ben Wallack" userId="9cf83be0084a0e2e" providerId="LiveId" clId="{62BA70DB-6169-4594-86A1-6EB4E8AB197E}" dt="2023-06-13T21:12:11.610" v="39" actId="478"/>
          <ac:spMkLst>
            <pc:docMk/>
            <pc:sldMk cId="208751216" sldId="338"/>
            <ac:spMk id="5" creationId="{7C305DD0-9D7F-4DEE-DD45-79EB2CCBAA6B}"/>
          </ac:spMkLst>
        </pc:spChg>
        <pc:spChg chg="mod">
          <ac:chgData name="Ben Wallack" userId="9cf83be0084a0e2e" providerId="LiveId" clId="{62BA70DB-6169-4594-86A1-6EB4E8AB197E}" dt="2023-06-13T21:11:48.240" v="33" actId="1076"/>
          <ac:spMkLst>
            <pc:docMk/>
            <pc:sldMk cId="208751216" sldId="338"/>
            <ac:spMk id="8" creationId="{D2EA750C-2DE4-531E-F935-D6E8CF460B47}"/>
          </ac:spMkLst>
        </pc:spChg>
        <pc:spChg chg="mod">
          <ac:chgData name="Ben Wallack" userId="9cf83be0084a0e2e" providerId="LiveId" clId="{62BA70DB-6169-4594-86A1-6EB4E8AB197E}" dt="2023-06-13T21:11:11.124" v="20" actId="20577"/>
          <ac:spMkLst>
            <pc:docMk/>
            <pc:sldMk cId="208751216" sldId="338"/>
            <ac:spMk id="11" creationId="{780CEF87-34F6-E05A-575B-7911B6B617E8}"/>
          </ac:spMkLst>
        </pc:spChg>
        <pc:spChg chg="mod">
          <ac:chgData name="Ben Wallack" userId="9cf83be0084a0e2e" providerId="LiveId" clId="{62BA70DB-6169-4594-86A1-6EB4E8AB197E}" dt="2023-06-13T21:11:19.641" v="23" actId="20577"/>
          <ac:spMkLst>
            <pc:docMk/>
            <pc:sldMk cId="208751216" sldId="338"/>
            <ac:spMk id="14" creationId="{096C417B-F89D-29D1-C426-1DCAC2545D44}"/>
          </ac:spMkLst>
        </pc:spChg>
        <pc:grpChg chg="del">
          <ac:chgData name="Ben Wallack" userId="9cf83be0084a0e2e" providerId="LiveId" clId="{62BA70DB-6169-4594-86A1-6EB4E8AB197E}" dt="2023-06-13T21:12:11.610" v="39" actId="478"/>
          <ac:grpSpMkLst>
            <pc:docMk/>
            <pc:sldMk cId="208751216" sldId="338"/>
            <ac:grpSpMk id="3" creationId="{3E65DBB2-4EE6-484C-84C5-5ECB7E8632FE}"/>
          </ac:grpSpMkLst>
        </pc:grpChg>
        <pc:grpChg chg="mod">
          <ac:chgData name="Ben Wallack" userId="9cf83be0084a0e2e" providerId="LiveId" clId="{62BA70DB-6169-4594-86A1-6EB4E8AB197E}" dt="2023-06-13T21:12:09.456" v="37" actId="1076"/>
          <ac:grpSpMkLst>
            <pc:docMk/>
            <pc:sldMk cId="208751216" sldId="338"/>
            <ac:grpSpMk id="6" creationId="{84862994-18AC-1531-6D1D-761CCC5069FF}"/>
          </ac:grpSpMkLst>
        </pc:grpChg>
        <pc:grpChg chg="mod">
          <ac:chgData name="Ben Wallack" userId="9cf83be0084a0e2e" providerId="LiveId" clId="{62BA70DB-6169-4594-86A1-6EB4E8AB197E}" dt="2023-06-13T21:11:33.124" v="28" actId="14100"/>
          <ac:grpSpMkLst>
            <pc:docMk/>
            <pc:sldMk cId="208751216" sldId="338"/>
            <ac:grpSpMk id="9" creationId="{C6135A6A-1E54-B024-437E-1885659F7A53}"/>
          </ac:grpSpMkLst>
        </pc:grpChg>
        <pc:grpChg chg="mod">
          <ac:chgData name="Ben Wallack" userId="9cf83be0084a0e2e" providerId="LiveId" clId="{62BA70DB-6169-4594-86A1-6EB4E8AB197E}" dt="2023-06-13T21:22:23.639" v="197" actId="1076"/>
          <ac:grpSpMkLst>
            <pc:docMk/>
            <pc:sldMk cId="208751216" sldId="338"/>
            <ac:grpSpMk id="12" creationId="{163B93BA-EE6D-29D3-3ABB-29BA89055CBE}"/>
          </ac:grpSpMkLst>
        </pc:grpChg>
      </pc:sldChg>
      <pc:sldChg chg="delSp modSp mod">
        <pc:chgData name="Ben Wallack" userId="9cf83be0084a0e2e" providerId="LiveId" clId="{62BA70DB-6169-4594-86A1-6EB4E8AB197E}" dt="2023-06-13T21:21:46.470" v="191" actId="20577"/>
        <pc:sldMkLst>
          <pc:docMk/>
          <pc:sldMk cId="1120541626" sldId="339"/>
        </pc:sldMkLst>
        <pc:spChg chg="mod">
          <ac:chgData name="Ben Wallack" userId="9cf83be0084a0e2e" providerId="LiveId" clId="{62BA70DB-6169-4594-86A1-6EB4E8AB197E}" dt="2023-06-13T21:20:42.249" v="173" actId="20577"/>
          <ac:spMkLst>
            <pc:docMk/>
            <pc:sldMk cId="1120541626" sldId="339"/>
            <ac:spMk id="2" creationId="{66A47F5C-50EC-416A-AE8C-6F6BB4225673}"/>
          </ac:spMkLst>
        </pc:spChg>
        <pc:spChg chg="mod">
          <ac:chgData name="Ben Wallack" userId="9cf83be0084a0e2e" providerId="LiveId" clId="{62BA70DB-6169-4594-86A1-6EB4E8AB197E}" dt="2023-06-13T21:21:17.496" v="185" actId="113"/>
          <ac:spMkLst>
            <pc:docMk/>
            <pc:sldMk cId="1120541626" sldId="339"/>
            <ac:spMk id="5" creationId="{3FE3AFEB-18A1-43B1-1A13-2445140B8C41}"/>
          </ac:spMkLst>
        </pc:spChg>
        <pc:spChg chg="mod">
          <ac:chgData name="Ben Wallack" userId="9cf83be0084a0e2e" providerId="LiveId" clId="{62BA70DB-6169-4594-86A1-6EB4E8AB197E}" dt="2023-06-13T21:21:46.470" v="191" actId="20577"/>
          <ac:spMkLst>
            <pc:docMk/>
            <pc:sldMk cId="1120541626" sldId="339"/>
            <ac:spMk id="8" creationId="{08917579-B249-3E3F-DF6D-41F5604C5610}"/>
          </ac:spMkLst>
        </pc:spChg>
        <pc:spChg chg="mod">
          <ac:chgData name="Ben Wallack" userId="9cf83be0084a0e2e" providerId="LiveId" clId="{62BA70DB-6169-4594-86A1-6EB4E8AB197E}" dt="2023-06-13T21:20:59.941" v="179" actId="113"/>
          <ac:spMkLst>
            <pc:docMk/>
            <pc:sldMk cId="1120541626" sldId="339"/>
            <ac:spMk id="11" creationId="{780CEF87-34F6-E05A-575B-7911B6B617E8}"/>
          </ac:spMkLst>
        </pc:spChg>
        <pc:grpChg chg="mod">
          <ac:chgData name="Ben Wallack" userId="9cf83be0084a0e2e" providerId="LiveId" clId="{62BA70DB-6169-4594-86A1-6EB4E8AB197E}" dt="2023-06-13T21:21:30.364" v="189" actId="14100"/>
          <ac:grpSpMkLst>
            <pc:docMk/>
            <pc:sldMk cId="1120541626" sldId="339"/>
            <ac:grpSpMk id="6" creationId="{FA50272E-0D6A-DC3E-F4FA-B59996AE0442}"/>
          </ac:grpSpMkLst>
        </pc:grpChg>
        <pc:grpChg chg="mod">
          <ac:chgData name="Ben Wallack" userId="9cf83be0084a0e2e" providerId="LiveId" clId="{62BA70DB-6169-4594-86A1-6EB4E8AB197E}" dt="2023-06-13T21:20:56.421" v="176" actId="14100"/>
          <ac:grpSpMkLst>
            <pc:docMk/>
            <pc:sldMk cId="1120541626" sldId="339"/>
            <ac:grpSpMk id="9" creationId="{C6135A6A-1E54-B024-437E-1885659F7A53}"/>
          </ac:grpSpMkLst>
        </pc:grpChg>
        <pc:grpChg chg="del">
          <ac:chgData name="Ben Wallack" userId="9cf83be0084a0e2e" providerId="LiveId" clId="{62BA70DB-6169-4594-86A1-6EB4E8AB197E}" dt="2023-06-13T21:20:52.054" v="175" actId="478"/>
          <ac:grpSpMkLst>
            <pc:docMk/>
            <pc:sldMk cId="1120541626" sldId="339"/>
            <ac:grpSpMk id="15" creationId="{646784F1-1C22-D4B4-07C9-06EFB08FCA2E}"/>
          </ac:grpSpMkLst>
        </pc:grpChg>
      </pc:sldChg>
      <pc:sldChg chg="add del">
        <pc:chgData name="Ben Wallack" userId="9cf83be0084a0e2e" providerId="LiveId" clId="{62BA70DB-6169-4594-86A1-6EB4E8AB197E}" dt="2023-06-13T21:20:26.968" v="163" actId="47"/>
        <pc:sldMkLst>
          <pc:docMk/>
          <pc:sldMk cId="4035747579" sldId="340"/>
        </pc:sldMkLst>
      </pc:sldChg>
      <pc:sldChg chg="addSp delSp modSp add mod">
        <pc:chgData name="Ben Wallack" userId="9cf83be0084a0e2e" providerId="LiveId" clId="{62BA70DB-6169-4594-86A1-6EB4E8AB197E}" dt="2023-06-13T21:23:23.804" v="211" actId="1076"/>
        <pc:sldMkLst>
          <pc:docMk/>
          <pc:sldMk cId="4038178177" sldId="341"/>
        </pc:sldMkLst>
        <pc:spChg chg="mod">
          <ac:chgData name="Ben Wallack" userId="9cf83be0084a0e2e" providerId="LiveId" clId="{62BA70DB-6169-4594-86A1-6EB4E8AB197E}" dt="2023-06-13T21:14:06.367" v="77"/>
          <ac:spMkLst>
            <pc:docMk/>
            <pc:sldMk cId="4038178177" sldId="341"/>
            <ac:spMk id="2" creationId="{66A47F5C-50EC-416A-AE8C-6F6BB4225673}"/>
          </ac:spMkLst>
        </pc:spChg>
        <pc:spChg chg="add del mod">
          <ac:chgData name="Ben Wallack" userId="9cf83be0084a0e2e" providerId="LiveId" clId="{62BA70DB-6169-4594-86A1-6EB4E8AB197E}" dt="2023-06-13T21:14:35.077" v="85"/>
          <ac:spMkLst>
            <pc:docMk/>
            <pc:sldMk cId="4038178177" sldId="341"/>
            <ac:spMk id="3" creationId="{EF25D8C3-01B9-FAF8-885A-7191883F26A8}"/>
          </ac:spMkLst>
        </pc:spChg>
        <pc:spChg chg="mod">
          <ac:chgData name="Ben Wallack" userId="9cf83be0084a0e2e" providerId="LiveId" clId="{62BA70DB-6169-4594-86A1-6EB4E8AB197E}" dt="2023-06-13T21:14:37.906" v="86"/>
          <ac:spMkLst>
            <pc:docMk/>
            <pc:sldMk cId="4038178177" sldId="341"/>
            <ac:spMk id="5" creationId="{CA77D3B7-3B44-F9BF-CB8B-C115A96A3D41}"/>
          </ac:spMkLst>
        </pc:spChg>
        <pc:spChg chg="mod">
          <ac:chgData name="Ben Wallack" userId="9cf83be0084a0e2e" providerId="LiveId" clId="{62BA70DB-6169-4594-86A1-6EB4E8AB197E}" dt="2023-06-13T21:14:49.943" v="91" actId="20577"/>
          <ac:spMkLst>
            <pc:docMk/>
            <pc:sldMk cId="4038178177" sldId="341"/>
            <ac:spMk id="6" creationId="{2ACE3FFE-AED9-D3F3-EE14-644F89614CBB}"/>
          </ac:spMkLst>
        </pc:spChg>
        <pc:spChg chg="mod">
          <ac:chgData name="Ben Wallack" userId="9cf83be0084a0e2e" providerId="LiveId" clId="{62BA70DB-6169-4594-86A1-6EB4E8AB197E}" dt="2023-06-13T21:14:18.903" v="81" actId="20577"/>
          <ac:spMkLst>
            <pc:docMk/>
            <pc:sldMk cId="4038178177" sldId="341"/>
            <ac:spMk id="11" creationId="{780CEF87-34F6-E05A-575B-7911B6B617E8}"/>
          </ac:spMkLst>
        </pc:spChg>
        <pc:spChg chg="del topLvl">
          <ac:chgData name="Ben Wallack" userId="9cf83be0084a0e2e" providerId="LiveId" clId="{62BA70DB-6169-4594-86A1-6EB4E8AB197E}" dt="2023-06-13T21:14:29.815" v="83" actId="478"/>
          <ac:spMkLst>
            <pc:docMk/>
            <pc:sldMk cId="4038178177" sldId="341"/>
            <ac:spMk id="16" creationId="{39537AF9-0A8A-A141-6EC4-43F4228498E7}"/>
          </ac:spMkLst>
        </pc:spChg>
        <pc:spChg chg="mod topLvl">
          <ac:chgData name="Ben Wallack" userId="9cf83be0084a0e2e" providerId="LiveId" clId="{62BA70DB-6169-4594-86A1-6EB4E8AB197E}" dt="2023-06-13T21:14:29.815" v="83" actId="478"/>
          <ac:spMkLst>
            <pc:docMk/>
            <pc:sldMk cId="4038178177" sldId="341"/>
            <ac:spMk id="17" creationId="{9B4B20A5-6135-3AA7-2B3C-CDA4E16EE799}"/>
          </ac:spMkLst>
        </pc:spChg>
        <pc:spChg chg="mod">
          <ac:chgData name="Ben Wallack" userId="9cf83be0084a0e2e" providerId="LiveId" clId="{62BA70DB-6169-4594-86A1-6EB4E8AB197E}" dt="2023-06-13T21:23:17.186" v="210" actId="1076"/>
          <ac:spMkLst>
            <pc:docMk/>
            <pc:sldMk cId="4038178177" sldId="341"/>
            <ac:spMk id="19" creationId="{A13E52F4-687D-3001-8F44-96858883F253}"/>
          </ac:spMkLst>
        </pc:spChg>
        <pc:spChg chg="mod">
          <ac:chgData name="Ben Wallack" userId="9cf83be0084a0e2e" providerId="LiveId" clId="{62BA70DB-6169-4594-86A1-6EB4E8AB197E}" dt="2023-06-13T21:14:57.465" v="94" actId="20577"/>
          <ac:spMkLst>
            <pc:docMk/>
            <pc:sldMk cId="4038178177" sldId="341"/>
            <ac:spMk id="20" creationId="{97F32900-1A95-B219-D935-F55540852132}"/>
          </ac:spMkLst>
        </pc:spChg>
        <pc:grpChg chg="add mod">
          <ac:chgData name="Ben Wallack" userId="9cf83be0084a0e2e" providerId="LiveId" clId="{62BA70DB-6169-4594-86A1-6EB4E8AB197E}" dt="2023-06-13T21:23:10.068" v="208" actId="1076"/>
          <ac:grpSpMkLst>
            <pc:docMk/>
            <pc:sldMk cId="4038178177" sldId="341"/>
            <ac:grpSpMk id="4" creationId="{E4AD0816-8147-E09D-733F-370B385D39A2}"/>
          </ac:grpSpMkLst>
        </pc:grpChg>
        <pc:grpChg chg="mod">
          <ac:chgData name="Ben Wallack" userId="9cf83be0084a0e2e" providerId="LiveId" clId="{62BA70DB-6169-4594-86A1-6EB4E8AB197E}" dt="2023-06-13T21:23:05.623" v="207" actId="14100"/>
          <ac:grpSpMkLst>
            <pc:docMk/>
            <pc:sldMk cId="4038178177" sldId="341"/>
            <ac:grpSpMk id="9" creationId="{C6135A6A-1E54-B024-437E-1885659F7A53}"/>
          </ac:grpSpMkLst>
        </pc:grpChg>
        <pc:grpChg chg="del">
          <ac:chgData name="Ben Wallack" userId="9cf83be0084a0e2e" providerId="LiveId" clId="{62BA70DB-6169-4594-86A1-6EB4E8AB197E}" dt="2023-06-13T21:14:29.815" v="83" actId="478"/>
          <ac:grpSpMkLst>
            <pc:docMk/>
            <pc:sldMk cId="4038178177" sldId="341"/>
            <ac:grpSpMk id="15" creationId="{646784F1-1C22-D4B4-07C9-06EFB08FCA2E}"/>
          </ac:grpSpMkLst>
        </pc:grpChg>
        <pc:grpChg chg="mod">
          <ac:chgData name="Ben Wallack" userId="9cf83be0084a0e2e" providerId="LiveId" clId="{62BA70DB-6169-4594-86A1-6EB4E8AB197E}" dt="2023-06-13T21:23:23.804" v="211" actId="1076"/>
          <ac:grpSpMkLst>
            <pc:docMk/>
            <pc:sldMk cId="4038178177" sldId="341"/>
            <ac:grpSpMk id="18" creationId="{26A4776A-3C96-5E9A-14E5-627D42FDE634}"/>
          </ac:grpSpMkLst>
        </pc:grpChg>
      </pc:sldChg>
      <pc:sldChg chg="addSp modSp add mod">
        <pc:chgData name="Ben Wallack" userId="9cf83be0084a0e2e" providerId="LiveId" clId="{62BA70DB-6169-4594-86A1-6EB4E8AB197E}" dt="2023-06-13T21:19:09.211" v="144" actId="1076"/>
        <pc:sldMkLst>
          <pc:docMk/>
          <pc:sldMk cId="3697853139" sldId="342"/>
        </pc:sldMkLst>
        <pc:spChg chg="mod">
          <ac:chgData name="Ben Wallack" userId="9cf83be0084a0e2e" providerId="LiveId" clId="{62BA70DB-6169-4594-86A1-6EB4E8AB197E}" dt="2023-06-13T21:15:26.752" v="99"/>
          <ac:spMkLst>
            <pc:docMk/>
            <pc:sldMk cId="3697853139" sldId="342"/>
            <ac:spMk id="2" creationId="{66A47F5C-50EC-416A-AE8C-6F6BB4225673}"/>
          </ac:spMkLst>
        </pc:spChg>
        <pc:spChg chg="mod">
          <ac:chgData name="Ben Wallack" userId="9cf83be0084a0e2e" providerId="LiveId" clId="{62BA70DB-6169-4594-86A1-6EB4E8AB197E}" dt="2023-06-13T21:18:59.785" v="142" actId="20577"/>
          <ac:spMkLst>
            <pc:docMk/>
            <pc:sldMk cId="3697853139" sldId="342"/>
            <ac:spMk id="6" creationId="{2ACE3FFE-AED9-D3F3-EE14-644F89614CBB}"/>
          </ac:spMkLst>
        </pc:spChg>
        <pc:spChg chg="mod">
          <ac:chgData name="Ben Wallack" userId="9cf83be0084a0e2e" providerId="LiveId" clId="{62BA70DB-6169-4594-86A1-6EB4E8AB197E}" dt="2023-06-13T21:16:39.117" v="104"/>
          <ac:spMkLst>
            <pc:docMk/>
            <pc:sldMk cId="3697853139" sldId="342"/>
            <ac:spMk id="7" creationId="{EE3AD418-03C5-84F6-2C3A-4E961B0A7BF2}"/>
          </ac:spMkLst>
        </pc:spChg>
        <pc:spChg chg="mod">
          <ac:chgData name="Ben Wallack" userId="9cf83be0084a0e2e" providerId="LiveId" clId="{62BA70DB-6169-4594-86A1-6EB4E8AB197E}" dt="2023-06-13T21:16:54.411" v="108" actId="20577"/>
          <ac:spMkLst>
            <pc:docMk/>
            <pc:sldMk cId="3697853139" sldId="342"/>
            <ac:spMk id="8" creationId="{2E0AA0D1-7116-95FF-CA4D-063FC5CD4DC7}"/>
          </ac:spMkLst>
        </pc:spChg>
        <pc:spChg chg="mod">
          <ac:chgData name="Ben Wallack" userId="9cf83be0084a0e2e" providerId="LiveId" clId="{62BA70DB-6169-4594-86A1-6EB4E8AB197E}" dt="2023-06-13T21:16:36.287" v="103" actId="20577"/>
          <ac:spMkLst>
            <pc:docMk/>
            <pc:sldMk cId="3697853139" sldId="342"/>
            <ac:spMk id="11" creationId="{780CEF87-34F6-E05A-575B-7911B6B617E8}"/>
          </ac:spMkLst>
        </pc:spChg>
        <pc:spChg chg="mod">
          <ac:chgData name="Ben Wallack" userId="9cf83be0084a0e2e" providerId="LiveId" clId="{62BA70DB-6169-4594-86A1-6EB4E8AB197E}" dt="2023-06-13T21:17:04.932" v="111"/>
          <ac:spMkLst>
            <pc:docMk/>
            <pc:sldMk cId="3697853139" sldId="342"/>
            <ac:spMk id="13" creationId="{A66699C6-8ABB-86D7-9AAC-57565589A761}"/>
          </ac:spMkLst>
        </pc:spChg>
        <pc:spChg chg="mod">
          <ac:chgData name="Ben Wallack" userId="9cf83be0084a0e2e" providerId="LiveId" clId="{62BA70DB-6169-4594-86A1-6EB4E8AB197E}" dt="2023-06-13T21:17:16.168" v="117" actId="20577"/>
          <ac:spMkLst>
            <pc:docMk/>
            <pc:sldMk cId="3697853139" sldId="342"/>
            <ac:spMk id="14" creationId="{985602BD-D3C6-9677-05DE-F326CD89A2FB}"/>
          </ac:spMkLst>
        </pc:spChg>
        <pc:spChg chg="mod">
          <ac:chgData name="Ben Wallack" userId="9cf83be0084a0e2e" providerId="LiveId" clId="{62BA70DB-6169-4594-86A1-6EB4E8AB197E}" dt="2023-06-13T21:18:16.685" v="132"/>
          <ac:spMkLst>
            <pc:docMk/>
            <pc:sldMk cId="3697853139" sldId="342"/>
            <ac:spMk id="16" creationId="{91A6D55B-549D-5B90-6A00-BD95F9F5B2B5}"/>
          </ac:spMkLst>
        </pc:spChg>
        <pc:spChg chg="mod">
          <ac:chgData name="Ben Wallack" userId="9cf83be0084a0e2e" providerId="LiveId" clId="{62BA70DB-6169-4594-86A1-6EB4E8AB197E}" dt="2023-06-13T21:19:01.654" v="143" actId="20577"/>
          <ac:spMkLst>
            <pc:docMk/>
            <pc:sldMk cId="3697853139" sldId="342"/>
            <ac:spMk id="20" creationId="{97F32900-1A95-B219-D935-F55540852132}"/>
          </ac:spMkLst>
        </pc:spChg>
        <pc:spChg chg="mod">
          <ac:chgData name="Ben Wallack" userId="9cf83be0084a0e2e" providerId="LiveId" clId="{62BA70DB-6169-4594-86A1-6EB4E8AB197E}" dt="2023-06-13T21:18:32.704" v="138" actId="20577"/>
          <ac:spMkLst>
            <pc:docMk/>
            <pc:sldMk cId="3697853139" sldId="342"/>
            <ac:spMk id="21" creationId="{0123543A-4E58-FA60-FC01-C408B6D0F289}"/>
          </ac:spMkLst>
        </pc:spChg>
        <pc:spChg chg="mod">
          <ac:chgData name="Ben Wallack" userId="9cf83be0084a0e2e" providerId="LiveId" clId="{62BA70DB-6169-4594-86A1-6EB4E8AB197E}" dt="2023-06-13T21:18:21.977" v="134"/>
          <ac:spMkLst>
            <pc:docMk/>
            <pc:sldMk cId="3697853139" sldId="342"/>
            <ac:spMk id="23" creationId="{ACDF3E0B-531E-D542-87E5-1C98CD3A4808}"/>
          </ac:spMkLst>
        </pc:spChg>
        <pc:spChg chg="mod">
          <ac:chgData name="Ben Wallack" userId="9cf83be0084a0e2e" providerId="LiveId" clId="{62BA70DB-6169-4594-86A1-6EB4E8AB197E}" dt="2023-06-13T21:18:41.615" v="141" actId="20577"/>
          <ac:spMkLst>
            <pc:docMk/>
            <pc:sldMk cId="3697853139" sldId="342"/>
            <ac:spMk id="24" creationId="{9EF591E5-CAEA-8040-2DFA-90F16382BB2F}"/>
          </ac:spMkLst>
        </pc:spChg>
        <pc:grpChg chg="add mod">
          <ac:chgData name="Ben Wallack" userId="9cf83be0084a0e2e" providerId="LiveId" clId="{62BA70DB-6169-4594-86A1-6EB4E8AB197E}" dt="2023-06-13T21:16:41.176" v="105" actId="1076"/>
          <ac:grpSpMkLst>
            <pc:docMk/>
            <pc:sldMk cId="3697853139" sldId="342"/>
            <ac:grpSpMk id="3" creationId="{FEDF4A1D-0FA3-9AC0-432D-E8E593B1FB75}"/>
          </ac:grpSpMkLst>
        </pc:grpChg>
        <pc:grpChg chg="mod">
          <ac:chgData name="Ben Wallack" userId="9cf83be0084a0e2e" providerId="LiveId" clId="{62BA70DB-6169-4594-86A1-6EB4E8AB197E}" dt="2023-06-13T21:17:52.215" v="125" actId="1076"/>
          <ac:grpSpMkLst>
            <pc:docMk/>
            <pc:sldMk cId="3697853139" sldId="342"/>
            <ac:grpSpMk id="4" creationId="{E4AD0816-8147-E09D-733F-370B385D39A2}"/>
          </ac:grpSpMkLst>
        </pc:grpChg>
        <pc:grpChg chg="mod">
          <ac:chgData name="Ben Wallack" userId="9cf83be0084a0e2e" providerId="LiveId" clId="{62BA70DB-6169-4594-86A1-6EB4E8AB197E}" dt="2023-06-13T21:16:25.470" v="100" actId="14100"/>
          <ac:grpSpMkLst>
            <pc:docMk/>
            <pc:sldMk cId="3697853139" sldId="342"/>
            <ac:grpSpMk id="9" creationId="{C6135A6A-1E54-B024-437E-1885659F7A53}"/>
          </ac:grpSpMkLst>
        </pc:grpChg>
        <pc:grpChg chg="add mod">
          <ac:chgData name="Ben Wallack" userId="9cf83be0084a0e2e" providerId="LiveId" clId="{62BA70DB-6169-4594-86A1-6EB4E8AB197E}" dt="2023-06-13T21:17:07.237" v="112" actId="1076"/>
          <ac:grpSpMkLst>
            <pc:docMk/>
            <pc:sldMk cId="3697853139" sldId="342"/>
            <ac:grpSpMk id="12" creationId="{2BB48A2E-198D-1BC9-4D00-EF1CD173FD78}"/>
          </ac:grpSpMkLst>
        </pc:grpChg>
        <pc:grpChg chg="add mod">
          <ac:chgData name="Ben Wallack" userId="9cf83be0084a0e2e" providerId="LiveId" clId="{62BA70DB-6169-4594-86A1-6EB4E8AB197E}" dt="2023-06-13T21:18:20.275" v="133" actId="1076"/>
          <ac:grpSpMkLst>
            <pc:docMk/>
            <pc:sldMk cId="3697853139" sldId="342"/>
            <ac:grpSpMk id="15" creationId="{1E37B097-87E2-E0A2-6E78-D0DAF0B3203C}"/>
          </ac:grpSpMkLst>
        </pc:grpChg>
        <pc:grpChg chg="mod">
          <ac:chgData name="Ben Wallack" userId="9cf83be0084a0e2e" providerId="LiveId" clId="{62BA70DB-6169-4594-86A1-6EB4E8AB197E}" dt="2023-06-13T21:18:09.299" v="131" actId="14100"/>
          <ac:grpSpMkLst>
            <pc:docMk/>
            <pc:sldMk cId="3697853139" sldId="342"/>
            <ac:grpSpMk id="18" creationId="{26A4776A-3C96-5E9A-14E5-627D42FDE634}"/>
          </ac:grpSpMkLst>
        </pc:grpChg>
        <pc:grpChg chg="add mod">
          <ac:chgData name="Ben Wallack" userId="9cf83be0084a0e2e" providerId="LiveId" clId="{62BA70DB-6169-4594-86A1-6EB4E8AB197E}" dt="2023-06-13T21:19:09.211" v="144" actId="1076"/>
          <ac:grpSpMkLst>
            <pc:docMk/>
            <pc:sldMk cId="3697853139" sldId="342"/>
            <ac:grpSpMk id="22" creationId="{FF0AC710-4EA9-C368-648D-D37E870C55CC}"/>
          </ac:grpSpMkLst>
        </pc:grpChg>
      </pc:sldChg>
    </pc:docChg>
  </pc:docChgLst>
  <pc:docChgLst>
    <pc:chgData name="Ben Wallack" userId="9cf83be0084a0e2e" providerId="LiveId" clId="{C83BCD28-B04F-4975-A764-395BCD477638}"/>
    <pc:docChg chg="undo redo custSel addSld delSld modSld sldOrd modSection">
      <pc:chgData name="Ben Wallack" userId="9cf83be0084a0e2e" providerId="LiveId" clId="{C83BCD28-B04F-4975-A764-395BCD477638}" dt="2023-05-08T21:42:34.514" v="175" actId="1076"/>
      <pc:docMkLst>
        <pc:docMk/>
      </pc:docMkLst>
      <pc:sldChg chg="modSp mod">
        <pc:chgData name="Ben Wallack" userId="9cf83be0084a0e2e" providerId="LiveId" clId="{C83BCD28-B04F-4975-A764-395BCD477638}" dt="2023-05-08T21:25:45.659" v="5" actId="20577"/>
        <pc:sldMkLst>
          <pc:docMk/>
          <pc:sldMk cId="895915843" sldId="266"/>
        </pc:sldMkLst>
        <pc:spChg chg="mod">
          <ac:chgData name="Ben Wallack" userId="9cf83be0084a0e2e" providerId="LiveId" clId="{C83BCD28-B04F-4975-A764-395BCD477638}" dt="2023-05-08T21:25:45.659" v="5" actId="20577"/>
          <ac:spMkLst>
            <pc:docMk/>
            <pc:sldMk cId="895915843" sldId="266"/>
            <ac:spMk id="2" creationId="{9AB2EA78-AEB3-469B-9025-3B17201A457B}"/>
          </ac:spMkLst>
        </pc:spChg>
      </pc:sldChg>
      <pc:sldChg chg="delSp modSp mod">
        <pc:chgData name="Ben Wallack" userId="9cf83be0084a0e2e" providerId="LiveId" clId="{C83BCD28-B04F-4975-A764-395BCD477638}" dt="2023-05-08T21:34:10.162" v="132" actId="20577"/>
        <pc:sldMkLst>
          <pc:docMk/>
          <pc:sldMk cId="60834936" sldId="330"/>
        </pc:sldMkLst>
        <pc:spChg chg="mod">
          <ac:chgData name="Ben Wallack" userId="9cf83be0084a0e2e" providerId="LiveId" clId="{C83BCD28-B04F-4975-A764-395BCD477638}" dt="2023-05-08T21:33:12.277" v="118" actId="6549"/>
          <ac:spMkLst>
            <pc:docMk/>
            <pc:sldMk cId="60834936" sldId="330"/>
            <ac:spMk id="2" creationId="{66A47F5C-50EC-416A-AE8C-6F6BB4225673}"/>
          </ac:spMkLst>
        </pc:spChg>
        <pc:spChg chg="mod">
          <ac:chgData name="Ben Wallack" userId="9cf83be0084a0e2e" providerId="LiveId" clId="{C83BCD28-B04F-4975-A764-395BCD477638}" dt="2023-05-08T21:33:35.099" v="125" actId="20577"/>
          <ac:spMkLst>
            <pc:docMk/>
            <pc:sldMk cId="60834936" sldId="330"/>
            <ac:spMk id="11" creationId="{780CEF87-34F6-E05A-575B-7911B6B617E8}"/>
          </ac:spMkLst>
        </pc:spChg>
        <pc:spChg chg="del">
          <ac:chgData name="Ben Wallack" userId="9cf83be0084a0e2e" providerId="LiveId" clId="{C83BCD28-B04F-4975-A764-395BCD477638}" dt="2023-05-08T21:33:14.532" v="119" actId="478"/>
          <ac:spMkLst>
            <pc:docMk/>
            <pc:sldMk cId="60834936" sldId="330"/>
            <ac:spMk id="14" creationId="{C30F8857-42B6-143D-C93B-1D3490BAFFD2}"/>
          </ac:spMkLst>
        </pc:spChg>
        <pc:spChg chg="mod">
          <ac:chgData name="Ben Wallack" userId="9cf83be0084a0e2e" providerId="LiveId" clId="{C83BCD28-B04F-4975-A764-395BCD477638}" dt="2023-05-08T21:33:54.424" v="129" actId="20577"/>
          <ac:spMkLst>
            <pc:docMk/>
            <pc:sldMk cId="60834936" sldId="330"/>
            <ac:spMk id="17" creationId="{9B4B20A5-6135-3AA7-2B3C-CDA4E16EE799}"/>
          </ac:spMkLst>
        </pc:spChg>
        <pc:spChg chg="mod">
          <ac:chgData name="Ben Wallack" userId="9cf83be0084a0e2e" providerId="LiveId" clId="{C83BCD28-B04F-4975-A764-395BCD477638}" dt="2023-05-08T21:34:10.162" v="132" actId="20577"/>
          <ac:spMkLst>
            <pc:docMk/>
            <pc:sldMk cId="60834936" sldId="330"/>
            <ac:spMk id="20" creationId="{97F32900-1A95-B219-D935-F55540852132}"/>
          </ac:spMkLst>
        </pc:spChg>
        <pc:grpChg chg="mod">
          <ac:chgData name="Ben Wallack" userId="9cf83be0084a0e2e" providerId="LiveId" clId="{C83BCD28-B04F-4975-A764-395BCD477638}" dt="2023-05-08T21:33:39.360" v="126" actId="14100"/>
          <ac:grpSpMkLst>
            <pc:docMk/>
            <pc:sldMk cId="60834936" sldId="330"/>
            <ac:grpSpMk id="9" creationId="{C6135A6A-1E54-B024-437E-1885659F7A53}"/>
          </ac:grpSpMkLst>
        </pc:grpChg>
        <pc:grpChg chg="mod">
          <ac:chgData name="Ben Wallack" userId="9cf83be0084a0e2e" providerId="LiveId" clId="{C83BCD28-B04F-4975-A764-395BCD477638}" dt="2023-05-08T21:33:21.706" v="121" actId="1076"/>
          <ac:grpSpMkLst>
            <pc:docMk/>
            <pc:sldMk cId="60834936" sldId="330"/>
            <ac:grpSpMk id="15" creationId="{646784F1-1C22-D4B4-07C9-06EFB08FCA2E}"/>
          </ac:grpSpMkLst>
        </pc:grpChg>
        <pc:grpChg chg="mod">
          <ac:chgData name="Ben Wallack" userId="9cf83be0084a0e2e" providerId="LiveId" clId="{C83BCD28-B04F-4975-A764-395BCD477638}" dt="2023-05-08T21:33:25.696" v="122" actId="1076"/>
          <ac:grpSpMkLst>
            <pc:docMk/>
            <pc:sldMk cId="60834936" sldId="330"/>
            <ac:grpSpMk id="18" creationId="{26A4776A-3C96-5E9A-14E5-627D42FDE634}"/>
          </ac:grpSpMkLst>
        </pc:grpChg>
      </pc:sldChg>
      <pc:sldChg chg="modSp mod">
        <pc:chgData name="Ben Wallack" userId="9cf83be0084a0e2e" providerId="LiveId" clId="{C83BCD28-B04F-4975-A764-395BCD477638}" dt="2023-05-08T21:34:49.666" v="140" actId="20577"/>
        <pc:sldMkLst>
          <pc:docMk/>
          <pc:sldMk cId="1572083328" sldId="333"/>
        </pc:sldMkLst>
        <pc:spChg chg="mod">
          <ac:chgData name="Ben Wallack" userId="9cf83be0084a0e2e" providerId="LiveId" clId="{C83BCD28-B04F-4975-A764-395BCD477638}" dt="2023-05-08T21:34:28.209" v="134" actId="20577"/>
          <ac:spMkLst>
            <pc:docMk/>
            <pc:sldMk cId="1572083328" sldId="333"/>
            <ac:spMk id="2" creationId="{66A47F5C-50EC-416A-AE8C-6F6BB4225673}"/>
          </ac:spMkLst>
        </pc:spChg>
        <pc:spChg chg="mod">
          <ac:chgData name="Ben Wallack" userId="9cf83be0084a0e2e" providerId="LiveId" clId="{C83BCD28-B04F-4975-A764-395BCD477638}" dt="2023-05-08T21:34:40.328" v="137" actId="20577"/>
          <ac:spMkLst>
            <pc:docMk/>
            <pc:sldMk cId="1572083328" sldId="333"/>
            <ac:spMk id="11" creationId="{780CEF87-34F6-E05A-575B-7911B6B617E8}"/>
          </ac:spMkLst>
        </pc:spChg>
        <pc:spChg chg="mod">
          <ac:chgData name="Ben Wallack" userId="9cf83be0084a0e2e" providerId="LiveId" clId="{C83BCD28-B04F-4975-A764-395BCD477638}" dt="2023-05-08T21:34:49.666" v="140" actId="20577"/>
          <ac:spMkLst>
            <pc:docMk/>
            <pc:sldMk cId="1572083328" sldId="333"/>
            <ac:spMk id="17" creationId="{9B4B20A5-6135-3AA7-2B3C-CDA4E16EE799}"/>
          </ac:spMkLst>
        </pc:spChg>
      </pc:sldChg>
      <pc:sldChg chg="del">
        <pc:chgData name="Ben Wallack" userId="9cf83be0084a0e2e" providerId="LiveId" clId="{C83BCD28-B04F-4975-A764-395BCD477638}" dt="2023-05-08T21:35:00.088" v="143" actId="47"/>
        <pc:sldMkLst>
          <pc:docMk/>
          <pc:sldMk cId="531403749" sldId="334"/>
        </pc:sldMkLst>
      </pc:sldChg>
      <pc:sldChg chg="del">
        <pc:chgData name="Ben Wallack" userId="9cf83be0084a0e2e" providerId="LiveId" clId="{C83BCD28-B04F-4975-A764-395BCD477638}" dt="2023-05-08T21:34:58.552" v="142" actId="47"/>
        <pc:sldMkLst>
          <pc:docMk/>
          <pc:sldMk cId="3217007641" sldId="335"/>
        </pc:sldMkLst>
      </pc:sldChg>
      <pc:sldChg chg="del">
        <pc:chgData name="Ben Wallack" userId="9cf83be0084a0e2e" providerId="LiveId" clId="{C83BCD28-B04F-4975-A764-395BCD477638}" dt="2023-05-08T21:34:57.613" v="141" actId="47"/>
        <pc:sldMkLst>
          <pc:docMk/>
          <pc:sldMk cId="3237037516" sldId="336"/>
        </pc:sldMkLst>
      </pc:sldChg>
      <pc:sldChg chg="addSp delSp modSp add mod ord">
        <pc:chgData name="Ben Wallack" userId="9cf83be0084a0e2e" providerId="LiveId" clId="{C83BCD28-B04F-4975-A764-395BCD477638}" dt="2023-05-08T21:37:28.878" v="167" actId="20577"/>
        <pc:sldMkLst>
          <pc:docMk/>
          <pc:sldMk cId="347353903" sldId="337"/>
        </pc:sldMkLst>
        <pc:spChg chg="mod">
          <ac:chgData name="Ben Wallack" userId="9cf83be0084a0e2e" providerId="LiveId" clId="{C83BCD28-B04F-4975-A764-395BCD477638}" dt="2023-05-08T21:37:28.878" v="167" actId="20577"/>
          <ac:spMkLst>
            <pc:docMk/>
            <pc:sldMk cId="347353903" sldId="337"/>
            <ac:spMk id="2" creationId="{66A47F5C-50EC-416A-AE8C-6F6BB4225673}"/>
          </ac:spMkLst>
        </pc:spChg>
        <pc:spChg chg="add del mod">
          <ac:chgData name="Ben Wallack" userId="9cf83be0084a0e2e" providerId="LiveId" clId="{C83BCD28-B04F-4975-A764-395BCD477638}" dt="2023-05-08T21:27:31.058" v="17"/>
          <ac:spMkLst>
            <pc:docMk/>
            <pc:sldMk cId="347353903" sldId="337"/>
            <ac:spMk id="5" creationId="{E0A2EB09-BB4A-7973-79C1-11DAD89FD5BF}"/>
          </ac:spMkLst>
        </pc:spChg>
        <pc:spChg chg="mod">
          <ac:chgData name="Ben Wallack" userId="9cf83be0084a0e2e" providerId="LiveId" clId="{C83BCD28-B04F-4975-A764-395BCD477638}" dt="2023-05-08T21:27:33.300" v="18"/>
          <ac:spMkLst>
            <pc:docMk/>
            <pc:sldMk cId="347353903" sldId="337"/>
            <ac:spMk id="7" creationId="{FF95B558-4BEF-C614-BAC4-D1526E9AAB19}"/>
          </ac:spMkLst>
        </pc:spChg>
        <pc:spChg chg="mod">
          <ac:chgData name="Ben Wallack" userId="9cf83be0084a0e2e" providerId="LiveId" clId="{C83BCD28-B04F-4975-A764-395BCD477638}" dt="2023-05-08T21:28:43.057" v="37" actId="14100"/>
          <ac:spMkLst>
            <pc:docMk/>
            <pc:sldMk cId="347353903" sldId="337"/>
            <ac:spMk id="8" creationId="{D2EA750C-2DE4-531E-F935-D6E8CF460B47}"/>
          </ac:spMkLst>
        </pc:spChg>
        <pc:spChg chg="mod">
          <ac:chgData name="Ben Wallack" userId="9cf83be0084a0e2e" providerId="LiveId" clId="{C83BCD28-B04F-4975-A764-395BCD477638}" dt="2023-05-08T21:29:14.388" v="79" actId="20577"/>
          <ac:spMkLst>
            <pc:docMk/>
            <pc:sldMk cId="347353903" sldId="337"/>
            <ac:spMk id="11" creationId="{780CEF87-34F6-E05A-575B-7911B6B617E8}"/>
          </ac:spMkLst>
        </pc:spChg>
        <pc:spChg chg="mod">
          <ac:chgData name="Ben Wallack" userId="9cf83be0084a0e2e" providerId="LiveId" clId="{C83BCD28-B04F-4975-A764-395BCD477638}" dt="2023-05-08T21:28:14.458" v="28" actId="1076"/>
          <ac:spMkLst>
            <pc:docMk/>
            <pc:sldMk cId="347353903" sldId="337"/>
            <ac:spMk id="20" creationId="{97F32900-1A95-B219-D935-F55540852132}"/>
          </ac:spMkLst>
        </pc:spChg>
        <pc:grpChg chg="add mod">
          <ac:chgData name="Ben Wallack" userId="9cf83be0084a0e2e" providerId="LiveId" clId="{C83BCD28-B04F-4975-A764-395BCD477638}" dt="2023-05-08T21:28:18.924" v="29" actId="1076"/>
          <ac:grpSpMkLst>
            <pc:docMk/>
            <pc:sldMk cId="347353903" sldId="337"/>
            <ac:grpSpMk id="6" creationId="{84862994-18AC-1531-6D1D-761CCC5069FF}"/>
          </ac:grpSpMkLst>
        </pc:grpChg>
        <pc:grpChg chg="mod">
          <ac:chgData name="Ben Wallack" userId="9cf83be0084a0e2e" providerId="LiveId" clId="{C83BCD28-B04F-4975-A764-395BCD477638}" dt="2023-05-08T21:28:08.451" v="26" actId="14100"/>
          <ac:grpSpMkLst>
            <pc:docMk/>
            <pc:sldMk cId="347353903" sldId="337"/>
            <ac:grpSpMk id="9" creationId="{C6135A6A-1E54-B024-437E-1885659F7A53}"/>
          </ac:grpSpMkLst>
        </pc:grpChg>
        <pc:picChg chg="add del">
          <ac:chgData name="Ben Wallack" userId="9cf83be0084a0e2e" providerId="LiveId" clId="{C83BCD28-B04F-4975-A764-395BCD477638}" dt="2023-05-08T21:27:19.498" v="14" actId="478"/>
          <ac:picMkLst>
            <pc:docMk/>
            <pc:sldMk cId="347353903" sldId="337"/>
            <ac:picMk id="4" creationId="{F29E0DAA-8F89-200E-B944-CC698C202593}"/>
          </ac:picMkLst>
        </pc:picChg>
      </pc:sldChg>
      <pc:sldChg chg="addSp modSp add mod ord">
        <pc:chgData name="Ben Wallack" userId="9cf83be0084a0e2e" providerId="LiveId" clId="{C83BCD28-B04F-4975-A764-395BCD477638}" dt="2023-05-08T21:42:34.514" v="175" actId="1076"/>
        <pc:sldMkLst>
          <pc:docMk/>
          <pc:sldMk cId="208751216" sldId="338"/>
        </pc:sldMkLst>
        <pc:spChg chg="mod">
          <ac:chgData name="Ben Wallack" userId="9cf83be0084a0e2e" providerId="LiveId" clId="{C83BCD28-B04F-4975-A764-395BCD477638}" dt="2023-05-08T21:37:24.942" v="166" actId="20577"/>
          <ac:spMkLst>
            <pc:docMk/>
            <pc:sldMk cId="208751216" sldId="338"/>
            <ac:spMk id="2" creationId="{66A47F5C-50EC-416A-AE8C-6F6BB4225673}"/>
          </ac:spMkLst>
        </pc:spChg>
        <pc:spChg chg="mod">
          <ac:chgData name="Ben Wallack" userId="9cf83be0084a0e2e" providerId="LiveId" clId="{C83BCD28-B04F-4975-A764-395BCD477638}" dt="2023-05-08T21:30:48.783" v="84"/>
          <ac:spMkLst>
            <pc:docMk/>
            <pc:sldMk cId="208751216" sldId="338"/>
            <ac:spMk id="4" creationId="{39E65604-7EF3-ECDB-E96A-C2578F6A1C71}"/>
          </ac:spMkLst>
        </pc:spChg>
        <pc:spChg chg="mod">
          <ac:chgData name="Ben Wallack" userId="9cf83be0084a0e2e" providerId="LiveId" clId="{C83BCD28-B04F-4975-A764-395BCD477638}" dt="2023-05-08T21:32:34.198" v="110" actId="20577"/>
          <ac:spMkLst>
            <pc:docMk/>
            <pc:sldMk cId="208751216" sldId="338"/>
            <ac:spMk id="5" creationId="{7C305DD0-9D7F-4DEE-DD45-79EB2CCBAA6B}"/>
          </ac:spMkLst>
        </pc:spChg>
        <pc:spChg chg="mod">
          <ac:chgData name="Ben Wallack" userId="9cf83be0084a0e2e" providerId="LiveId" clId="{C83BCD28-B04F-4975-A764-395BCD477638}" dt="2023-05-08T21:32:22.855" v="107" actId="20577"/>
          <ac:spMkLst>
            <pc:docMk/>
            <pc:sldMk cId="208751216" sldId="338"/>
            <ac:spMk id="8" creationId="{D2EA750C-2DE4-531E-F935-D6E8CF460B47}"/>
          </ac:spMkLst>
        </pc:spChg>
        <pc:spChg chg="mod">
          <ac:chgData name="Ben Wallack" userId="9cf83be0084a0e2e" providerId="LiveId" clId="{C83BCD28-B04F-4975-A764-395BCD477638}" dt="2023-05-08T21:37:47.254" v="171" actId="20577"/>
          <ac:spMkLst>
            <pc:docMk/>
            <pc:sldMk cId="208751216" sldId="338"/>
            <ac:spMk id="11" creationId="{780CEF87-34F6-E05A-575B-7911B6B617E8}"/>
          </ac:spMkLst>
        </pc:spChg>
        <pc:spChg chg="mod">
          <ac:chgData name="Ben Wallack" userId="9cf83be0084a0e2e" providerId="LiveId" clId="{C83BCD28-B04F-4975-A764-395BCD477638}" dt="2023-05-08T21:31:27.915" v="93"/>
          <ac:spMkLst>
            <pc:docMk/>
            <pc:sldMk cId="208751216" sldId="338"/>
            <ac:spMk id="13" creationId="{314A1DAC-C9AB-BB86-17D9-4EEEF5503F1F}"/>
          </ac:spMkLst>
        </pc:spChg>
        <pc:spChg chg="mod">
          <ac:chgData name="Ben Wallack" userId="9cf83be0084a0e2e" providerId="LiveId" clId="{C83BCD28-B04F-4975-A764-395BCD477638}" dt="2023-05-08T21:31:46.048" v="98" actId="20577"/>
          <ac:spMkLst>
            <pc:docMk/>
            <pc:sldMk cId="208751216" sldId="338"/>
            <ac:spMk id="14" creationId="{096C417B-F89D-29D1-C426-1DCAC2545D44}"/>
          </ac:spMkLst>
        </pc:spChg>
        <pc:spChg chg="mod">
          <ac:chgData name="Ben Wallack" userId="9cf83be0084a0e2e" providerId="LiveId" clId="{C83BCD28-B04F-4975-A764-395BCD477638}" dt="2023-05-08T21:30:50.957" v="85" actId="1076"/>
          <ac:spMkLst>
            <pc:docMk/>
            <pc:sldMk cId="208751216" sldId="338"/>
            <ac:spMk id="20" creationId="{97F32900-1A95-B219-D935-F55540852132}"/>
          </ac:spMkLst>
        </pc:spChg>
        <pc:grpChg chg="add mod">
          <ac:chgData name="Ben Wallack" userId="9cf83be0084a0e2e" providerId="LiveId" clId="{C83BCD28-B04F-4975-A764-395BCD477638}" dt="2023-05-08T21:32:49.375" v="113" actId="1076"/>
          <ac:grpSpMkLst>
            <pc:docMk/>
            <pc:sldMk cId="208751216" sldId="338"/>
            <ac:grpSpMk id="3" creationId="{3E65DBB2-4EE6-484C-84C5-5ECB7E8632FE}"/>
          </ac:grpSpMkLst>
        </pc:grpChg>
        <pc:grpChg chg="mod">
          <ac:chgData name="Ben Wallack" userId="9cf83be0084a0e2e" providerId="LiveId" clId="{C83BCD28-B04F-4975-A764-395BCD477638}" dt="2023-05-08T21:42:34.514" v="175" actId="1076"/>
          <ac:grpSpMkLst>
            <pc:docMk/>
            <pc:sldMk cId="208751216" sldId="338"/>
            <ac:grpSpMk id="6" creationId="{84862994-18AC-1531-6D1D-761CCC5069FF}"/>
          </ac:grpSpMkLst>
        </pc:grpChg>
        <pc:grpChg chg="mod">
          <ac:chgData name="Ben Wallack" userId="9cf83be0084a0e2e" providerId="LiveId" clId="{C83BCD28-B04F-4975-A764-395BCD477638}" dt="2023-05-08T21:42:28.692" v="173" actId="14100"/>
          <ac:grpSpMkLst>
            <pc:docMk/>
            <pc:sldMk cId="208751216" sldId="338"/>
            <ac:grpSpMk id="9" creationId="{C6135A6A-1E54-B024-437E-1885659F7A53}"/>
          </ac:grpSpMkLst>
        </pc:grpChg>
        <pc:grpChg chg="add mod">
          <ac:chgData name="Ben Wallack" userId="9cf83be0084a0e2e" providerId="LiveId" clId="{C83BCD28-B04F-4975-A764-395BCD477638}" dt="2023-05-08T21:42:32.301" v="174" actId="1076"/>
          <ac:grpSpMkLst>
            <pc:docMk/>
            <pc:sldMk cId="208751216" sldId="338"/>
            <ac:grpSpMk id="12" creationId="{163B93BA-EE6D-29D3-3ABB-29BA89055CBE}"/>
          </ac:grpSpMkLst>
        </pc:grpChg>
      </pc:sldChg>
      <pc:sldChg chg="addSp modSp add mod">
        <pc:chgData name="Ben Wallack" userId="9cf83be0084a0e2e" providerId="LiveId" clId="{C83BCD28-B04F-4975-A764-395BCD477638}" dt="2023-05-08T21:36:49.449" v="164" actId="20577"/>
        <pc:sldMkLst>
          <pc:docMk/>
          <pc:sldMk cId="1120541626" sldId="339"/>
        </pc:sldMkLst>
        <pc:spChg chg="mod">
          <ac:chgData name="Ben Wallack" userId="9cf83be0084a0e2e" providerId="LiveId" clId="{C83BCD28-B04F-4975-A764-395BCD477638}" dt="2023-05-08T21:35:20.805" v="145"/>
          <ac:spMkLst>
            <pc:docMk/>
            <pc:sldMk cId="1120541626" sldId="339"/>
            <ac:spMk id="2" creationId="{66A47F5C-50EC-416A-AE8C-6F6BB4225673}"/>
          </ac:spMkLst>
        </pc:spChg>
        <pc:spChg chg="mod">
          <ac:chgData name="Ben Wallack" userId="9cf83be0084a0e2e" providerId="LiveId" clId="{C83BCD28-B04F-4975-A764-395BCD477638}" dt="2023-05-08T21:36:10.602" v="152"/>
          <ac:spMkLst>
            <pc:docMk/>
            <pc:sldMk cId="1120541626" sldId="339"/>
            <ac:spMk id="4" creationId="{E2C2C9DB-5670-5CA3-5F2C-0EA443A20F20}"/>
          </ac:spMkLst>
        </pc:spChg>
        <pc:spChg chg="mod">
          <ac:chgData name="Ben Wallack" userId="9cf83be0084a0e2e" providerId="LiveId" clId="{C83BCD28-B04F-4975-A764-395BCD477638}" dt="2023-05-08T21:36:28.102" v="159" actId="20577"/>
          <ac:spMkLst>
            <pc:docMk/>
            <pc:sldMk cId="1120541626" sldId="339"/>
            <ac:spMk id="5" creationId="{3FE3AFEB-18A1-43B1-1A13-2445140B8C41}"/>
          </ac:spMkLst>
        </pc:spChg>
        <pc:spChg chg="mod">
          <ac:chgData name="Ben Wallack" userId="9cf83be0084a0e2e" providerId="LiveId" clId="{C83BCD28-B04F-4975-A764-395BCD477638}" dt="2023-05-08T21:36:11.172" v="153"/>
          <ac:spMkLst>
            <pc:docMk/>
            <pc:sldMk cId="1120541626" sldId="339"/>
            <ac:spMk id="7" creationId="{55560E05-244E-E1C5-270D-D2B817F4036E}"/>
          </ac:spMkLst>
        </pc:spChg>
        <pc:spChg chg="mod">
          <ac:chgData name="Ben Wallack" userId="9cf83be0084a0e2e" providerId="LiveId" clId="{C83BCD28-B04F-4975-A764-395BCD477638}" dt="2023-05-08T21:36:49.449" v="164" actId="20577"/>
          <ac:spMkLst>
            <pc:docMk/>
            <pc:sldMk cId="1120541626" sldId="339"/>
            <ac:spMk id="8" creationId="{08917579-B249-3E3F-DF6D-41F5604C5610}"/>
          </ac:spMkLst>
        </pc:spChg>
        <pc:spChg chg="mod">
          <ac:chgData name="Ben Wallack" userId="9cf83be0084a0e2e" providerId="LiveId" clId="{C83BCD28-B04F-4975-A764-395BCD477638}" dt="2023-05-08T21:35:43.398" v="148" actId="20577"/>
          <ac:spMkLst>
            <pc:docMk/>
            <pc:sldMk cId="1120541626" sldId="339"/>
            <ac:spMk id="11" creationId="{780CEF87-34F6-E05A-575B-7911B6B617E8}"/>
          </ac:spMkLst>
        </pc:spChg>
        <pc:spChg chg="mod">
          <ac:chgData name="Ben Wallack" userId="9cf83be0084a0e2e" providerId="LiveId" clId="{C83BCD28-B04F-4975-A764-395BCD477638}" dt="2023-05-08T21:36:07.696" v="151" actId="20577"/>
          <ac:spMkLst>
            <pc:docMk/>
            <pc:sldMk cId="1120541626" sldId="339"/>
            <ac:spMk id="17" creationId="{9B4B20A5-6135-3AA7-2B3C-CDA4E16EE799}"/>
          </ac:spMkLst>
        </pc:spChg>
        <pc:grpChg chg="add mod">
          <ac:chgData name="Ben Wallack" userId="9cf83be0084a0e2e" providerId="LiveId" clId="{C83BCD28-B04F-4975-A764-395BCD477638}" dt="2023-05-08T21:36:32.791" v="160" actId="14100"/>
          <ac:grpSpMkLst>
            <pc:docMk/>
            <pc:sldMk cId="1120541626" sldId="339"/>
            <ac:grpSpMk id="3" creationId="{DB4EA623-0569-1896-576F-153C631950F9}"/>
          </ac:grpSpMkLst>
        </pc:grpChg>
        <pc:grpChg chg="add mod">
          <ac:chgData name="Ben Wallack" userId="9cf83be0084a0e2e" providerId="LiveId" clId="{C83BCD28-B04F-4975-A764-395BCD477638}" dt="2023-05-08T21:36:37.108" v="161" actId="1076"/>
          <ac:grpSpMkLst>
            <pc:docMk/>
            <pc:sldMk cId="1120541626" sldId="339"/>
            <ac:grpSpMk id="6" creationId="{FA50272E-0D6A-DC3E-F4FA-B59996AE0442}"/>
          </ac:grpSpMkLst>
        </pc:grpChg>
      </pc:sldChg>
    </pc:docChg>
  </pc:docChgLst>
  <pc:docChgLst>
    <pc:chgData name="Ben Wallack" userId="9cf83be0084a0e2e" providerId="LiveId" clId="{2BD26199-E58A-4022-B1C5-00E40FBD0923}"/>
    <pc:docChg chg="undo custSel addSld modSld sldOrd modSection">
      <pc:chgData name="Ben Wallack" userId="9cf83be0084a0e2e" providerId="LiveId" clId="{2BD26199-E58A-4022-B1C5-00E40FBD0923}" dt="2023-03-07T15:57:43.458" v="413"/>
      <pc:docMkLst>
        <pc:docMk/>
      </pc:docMkLst>
      <pc:sldChg chg="modSp mod">
        <pc:chgData name="Ben Wallack" userId="9cf83be0084a0e2e" providerId="LiveId" clId="{2BD26199-E58A-4022-B1C5-00E40FBD0923}" dt="2023-03-07T15:24:16.273" v="12" actId="1076"/>
        <pc:sldMkLst>
          <pc:docMk/>
          <pc:sldMk cId="895915843" sldId="266"/>
        </pc:sldMkLst>
        <pc:spChg chg="mod">
          <ac:chgData name="Ben Wallack" userId="9cf83be0084a0e2e" providerId="LiveId" clId="{2BD26199-E58A-4022-B1C5-00E40FBD0923}" dt="2023-03-07T15:24:07.566" v="11" actId="20577"/>
          <ac:spMkLst>
            <pc:docMk/>
            <pc:sldMk cId="895915843" sldId="266"/>
            <ac:spMk id="2" creationId="{9AB2EA78-AEB3-469B-9025-3B17201A457B}"/>
          </ac:spMkLst>
        </pc:spChg>
        <pc:spChg chg="mod">
          <ac:chgData name="Ben Wallack" userId="9cf83be0084a0e2e" providerId="LiveId" clId="{2BD26199-E58A-4022-B1C5-00E40FBD0923}" dt="2023-03-07T15:24:16.273" v="12" actId="1076"/>
          <ac:spMkLst>
            <pc:docMk/>
            <pc:sldMk cId="895915843" sldId="266"/>
            <ac:spMk id="3" creationId="{255E1F2F-E259-4EA8-9FFD-3A10AF541859}"/>
          </ac:spMkLst>
        </pc:spChg>
      </pc:sldChg>
      <pc:sldChg chg="modSp mod ord">
        <pc:chgData name="Ben Wallack" userId="9cf83be0084a0e2e" providerId="LiveId" clId="{2BD26199-E58A-4022-B1C5-00E40FBD0923}" dt="2023-03-07T15:56:37.502" v="410"/>
        <pc:sldMkLst>
          <pc:docMk/>
          <pc:sldMk cId="1926091952" sldId="313"/>
        </pc:sldMkLst>
        <pc:spChg chg="mod">
          <ac:chgData name="Ben Wallack" userId="9cf83be0084a0e2e" providerId="LiveId" clId="{2BD26199-E58A-4022-B1C5-00E40FBD0923}" dt="2023-03-07T15:25:48.385" v="32"/>
          <ac:spMkLst>
            <pc:docMk/>
            <pc:sldMk cId="1926091952" sldId="313"/>
            <ac:spMk id="2" creationId="{66A47F5C-50EC-416A-AE8C-6F6BB4225673}"/>
          </ac:spMkLst>
        </pc:spChg>
        <pc:graphicFrameChg chg="mod">
          <ac:chgData name="Ben Wallack" userId="9cf83be0084a0e2e" providerId="LiveId" clId="{2BD26199-E58A-4022-B1C5-00E40FBD0923}" dt="2023-03-07T15:56:37.502" v="410"/>
          <ac:graphicFrameMkLst>
            <pc:docMk/>
            <pc:sldMk cId="1926091952" sldId="313"/>
            <ac:graphicFrameMk id="4" creationId="{59F5A1AC-D08D-42AE-B94A-1CAFB517D846}"/>
          </ac:graphicFrameMkLst>
        </pc:graphicFrameChg>
      </pc:sldChg>
      <pc:sldChg chg="addSp delSp modSp mod">
        <pc:chgData name="Ben Wallack" userId="9cf83be0084a0e2e" providerId="LiveId" clId="{2BD26199-E58A-4022-B1C5-00E40FBD0923}" dt="2023-03-07T15:37:47.648" v="188"/>
        <pc:sldMkLst>
          <pc:docMk/>
          <pc:sldMk cId="429509739" sldId="320"/>
        </pc:sldMkLst>
        <pc:spChg chg="mod">
          <ac:chgData name="Ben Wallack" userId="9cf83be0084a0e2e" providerId="LiveId" clId="{2BD26199-E58A-4022-B1C5-00E40FBD0923}" dt="2023-03-07T15:35:06.477" v="149" actId="20577"/>
          <ac:spMkLst>
            <pc:docMk/>
            <pc:sldMk cId="429509739" sldId="320"/>
            <ac:spMk id="2" creationId="{66A47F5C-50EC-416A-AE8C-6F6BB4225673}"/>
          </ac:spMkLst>
        </pc:spChg>
        <pc:spChg chg="add del mod">
          <ac:chgData name="Ben Wallack" userId="9cf83be0084a0e2e" providerId="LiveId" clId="{2BD26199-E58A-4022-B1C5-00E40FBD0923}" dt="2023-03-07T15:36:29.567" v="165"/>
          <ac:spMkLst>
            <pc:docMk/>
            <pc:sldMk cId="429509739" sldId="320"/>
            <ac:spMk id="3" creationId="{25DA8607-27AF-D638-FB05-EDE2AF04EAF2}"/>
          </ac:spMkLst>
        </pc:spChg>
        <pc:spChg chg="mod">
          <ac:chgData name="Ben Wallack" userId="9cf83be0084a0e2e" providerId="LiveId" clId="{2BD26199-E58A-4022-B1C5-00E40FBD0923}" dt="2023-03-07T15:36:26.120" v="164"/>
          <ac:spMkLst>
            <pc:docMk/>
            <pc:sldMk cId="429509739" sldId="320"/>
            <ac:spMk id="5" creationId="{E22E5BAE-1BDC-5179-37F4-18F348C36DCD}"/>
          </ac:spMkLst>
        </pc:spChg>
        <pc:spChg chg="del">
          <ac:chgData name="Ben Wallack" userId="9cf83be0084a0e2e" providerId="LiveId" clId="{2BD26199-E58A-4022-B1C5-00E40FBD0923}" dt="2023-03-07T15:36:15.341" v="161" actId="478"/>
          <ac:spMkLst>
            <pc:docMk/>
            <pc:sldMk cId="429509739" sldId="320"/>
            <ac:spMk id="6" creationId="{5C7F8C72-A81B-AFAA-FFF9-FAD661CC2CD8}"/>
          </ac:spMkLst>
        </pc:spChg>
        <pc:spChg chg="mod">
          <ac:chgData name="Ben Wallack" userId="9cf83be0084a0e2e" providerId="LiveId" clId="{2BD26199-E58A-4022-B1C5-00E40FBD0923}" dt="2023-03-07T15:36:46.408" v="170" actId="1076"/>
          <ac:spMkLst>
            <pc:docMk/>
            <pc:sldMk cId="429509739" sldId="320"/>
            <ac:spMk id="8" creationId="{39640C1D-68B4-8FED-42D9-BB997A890385}"/>
          </ac:spMkLst>
        </pc:spChg>
        <pc:spChg chg="mod">
          <ac:chgData name="Ben Wallack" userId="9cf83be0084a0e2e" providerId="LiveId" clId="{2BD26199-E58A-4022-B1C5-00E40FBD0923}" dt="2023-03-07T15:37:47.648" v="188"/>
          <ac:spMkLst>
            <pc:docMk/>
            <pc:sldMk cId="429509739" sldId="320"/>
            <ac:spMk id="11" creationId="{780CEF87-34F6-E05A-575B-7911B6B617E8}"/>
          </ac:spMkLst>
        </pc:spChg>
        <pc:spChg chg="del topLvl">
          <ac:chgData name="Ben Wallack" userId="9cf83be0084a0e2e" providerId="LiveId" clId="{2BD26199-E58A-4022-B1C5-00E40FBD0923}" dt="2023-03-07T15:35:59.547" v="157" actId="478"/>
          <ac:spMkLst>
            <pc:docMk/>
            <pc:sldMk cId="429509739" sldId="320"/>
            <ac:spMk id="12" creationId="{D9054F6C-6579-73B4-EBE1-C95E84ADB0CD}"/>
          </ac:spMkLst>
        </pc:spChg>
        <pc:spChg chg="del mod topLvl">
          <ac:chgData name="Ben Wallack" userId="9cf83be0084a0e2e" providerId="LiveId" clId="{2BD26199-E58A-4022-B1C5-00E40FBD0923}" dt="2023-03-07T15:35:58.698" v="156" actId="478"/>
          <ac:spMkLst>
            <pc:docMk/>
            <pc:sldMk cId="429509739" sldId="320"/>
            <ac:spMk id="13" creationId="{F6ED02D0-FF90-C742-F5D7-FD458A31E7CB}"/>
          </ac:spMkLst>
        </pc:spChg>
        <pc:spChg chg="del">
          <ac:chgData name="Ben Wallack" userId="9cf83be0084a0e2e" providerId="LiveId" clId="{2BD26199-E58A-4022-B1C5-00E40FBD0923}" dt="2023-03-07T15:36:20.879" v="162" actId="478"/>
          <ac:spMkLst>
            <pc:docMk/>
            <pc:sldMk cId="429509739" sldId="320"/>
            <ac:spMk id="14" creationId="{4B0AD1BE-1114-3D72-74A8-E856743BFA91}"/>
          </ac:spMkLst>
        </pc:spChg>
        <pc:spChg chg="mod">
          <ac:chgData name="Ben Wallack" userId="9cf83be0084a0e2e" providerId="LiveId" clId="{2BD26199-E58A-4022-B1C5-00E40FBD0923}" dt="2023-03-07T15:36:26.120" v="164"/>
          <ac:spMkLst>
            <pc:docMk/>
            <pc:sldMk cId="429509739" sldId="320"/>
            <ac:spMk id="18" creationId="{F28F9E39-79CE-CF31-6EE6-7E10AD4BEB9A}"/>
          </ac:spMkLst>
        </pc:spChg>
        <pc:spChg chg="add del mod">
          <ac:chgData name="Ben Wallack" userId="9cf83be0084a0e2e" providerId="LiveId" clId="{2BD26199-E58A-4022-B1C5-00E40FBD0923}" dt="2023-03-07T15:36:37.899" v="168" actId="478"/>
          <ac:spMkLst>
            <pc:docMk/>
            <pc:sldMk cId="429509739" sldId="320"/>
            <ac:spMk id="19" creationId="{E335DBA5-0CA5-7F9B-1177-346A68D2DD00}"/>
          </ac:spMkLst>
        </pc:spChg>
        <pc:spChg chg="mod">
          <ac:chgData name="Ben Wallack" userId="9cf83be0084a0e2e" providerId="LiveId" clId="{2BD26199-E58A-4022-B1C5-00E40FBD0923}" dt="2023-03-07T15:36:30.052" v="166"/>
          <ac:spMkLst>
            <pc:docMk/>
            <pc:sldMk cId="429509739" sldId="320"/>
            <ac:spMk id="21" creationId="{2D6C5B24-B675-909D-B188-A5E62911704C}"/>
          </ac:spMkLst>
        </pc:spChg>
        <pc:spChg chg="mod">
          <ac:chgData name="Ben Wallack" userId="9cf83be0084a0e2e" providerId="LiveId" clId="{2BD26199-E58A-4022-B1C5-00E40FBD0923}" dt="2023-03-07T15:36:30.052" v="166"/>
          <ac:spMkLst>
            <pc:docMk/>
            <pc:sldMk cId="429509739" sldId="320"/>
            <ac:spMk id="22" creationId="{0A6B76CA-4B2F-A783-BEC7-C7DDE553197C}"/>
          </ac:spMkLst>
        </pc:spChg>
        <pc:spChg chg="add mod">
          <ac:chgData name="Ben Wallack" userId="9cf83be0084a0e2e" providerId="LiveId" clId="{2BD26199-E58A-4022-B1C5-00E40FBD0923}" dt="2023-03-07T15:36:52.779" v="172" actId="1076"/>
          <ac:spMkLst>
            <pc:docMk/>
            <pc:sldMk cId="429509739" sldId="320"/>
            <ac:spMk id="23" creationId="{F7B95EBD-1901-E523-C867-3E0035E26686}"/>
          </ac:spMkLst>
        </pc:spChg>
        <pc:spChg chg="mod">
          <ac:chgData name="Ben Wallack" userId="9cf83be0084a0e2e" providerId="LiveId" clId="{2BD26199-E58A-4022-B1C5-00E40FBD0923}" dt="2023-03-07T15:36:48.564" v="171"/>
          <ac:spMkLst>
            <pc:docMk/>
            <pc:sldMk cId="429509739" sldId="320"/>
            <ac:spMk id="25" creationId="{0F636BEC-6256-E793-F4C9-18641F06E74C}"/>
          </ac:spMkLst>
        </pc:spChg>
        <pc:spChg chg="mod">
          <ac:chgData name="Ben Wallack" userId="9cf83be0084a0e2e" providerId="LiveId" clId="{2BD26199-E58A-4022-B1C5-00E40FBD0923}" dt="2023-03-07T15:37:03.844" v="175"/>
          <ac:spMkLst>
            <pc:docMk/>
            <pc:sldMk cId="429509739" sldId="320"/>
            <ac:spMk id="26" creationId="{51913184-D6A6-803B-A82A-FBA0834DBE39}"/>
          </ac:spMkLst>
        </pc:spChg>
        <pc:spChg chg="add mod">
          <ac:chgData name="Ben Wallack" userId="9cf83be0084a0e2e" providerId="LiveId" clId="{2BD26199-E58A-4022-B1C5-00E40FBD0923}" dt="2023-03-07T15:36:57.738" v="174" actId="1076"/>
          <ac:spMkLst>
            <pc:docMk/>
            <pc:sldMk cId="429509739" sldId="320"/>
            <ac:spMk id="27" creationId="{A9818C8A-3714-BE14-7BB5-79557315FCAA}"/>
          </ac:spMkLst>
        </pc:spChg>
        <pc:spChg chg="del">
          <ac:chgData name="Ben Wallack" userId="9cf83be0084a0e2e" providerId="LiveId" clId="{2BD26199-E58A-4022-B1C5-00E40FBD0923}" dt="2023-03-07T15:36:20.879" v="162" actId="478"/>
          <ac:spMkLst>
            <pc:docMk/>
            <pc:sldMk cId="429509739" sldId="320"/>
            <ac:spMk id="29" creationId="{5DB6F8DF-243B-FF7F-8C28-C4E22E320597}"/>
          </ac:spMkLst>
        </pc:spChg>
        <pc:spChg chg="del">
          <ac:chgData name="Ben Wallack" userId="9cf83be0084a0e2e" providerId="LiveId" clId="{2BD26199-E58A-4022-B1C5-00E40FBD0923}" dt="2023-03-07T15:36:20.879" v="162" actId="478"/>
          <ac:spMkLst>
            <pc:docMk/>
            <pc:sldMk cId="429509739" sldId="320"/>
            <ac:spMk id="33" creationId="{2451016B-B2FB-2F99-156E-3D2FEAE9D946}"/>
          </ac:spMkLst>
        </pc:spChg>
        <pc:spChg chg="mod">
          <ac:chgData name="Ben Wallack" userId="9cf83be0084a0e2e" providerId="LiveId" clId="{2BD26199-E58A-4022-B1C5-00E40FBD0923}" dt="2023-03-07T15:36:53.521" v="173"/>
          <ac:spMkLst>
            <pc:docMk/>
            <pc:sldMk cId="429509739" sldId="320"/>
            <ac:spMk id="38" creationId="{64A40E0E-2551-3E51-FB41-B66275B50C6B}"/>
          </ac:spMkLst>
        </pc:spChg>
        <pc:spChg chg="mod">
          <ac:chgData name="Ben Wallack" userId="9cf83be0084a0e2e" providerId="LiveId" clId="{2BD26199-E58A-4022-B1C5-00E40FBD0923}" dt="2023-03-07T15:37:30.027" v="183" actId="20577"/>
          <ac:spMkLst>
            <pc:docMk/>
            <pc:sldMk cId="429509739" sldId="320"/>
            <ac:spMk id="39" creationId="{0CBC74E9-81A1-9865-57B0-20011E0BA96E}"/>
          </ac:spMkLst>
        </pc:spChg>
        <pc:grpChg chg="add del mod">
          <ac:chgData name="Ben Wallack" userId="9cf83be0084a0e2e" providerId="LiveId" clId="{2BD26199-E58A-4022-B1C5-00E40FBD0923}" dt="2023-03-07T15:36:29.567" v="165"/>
          <ac:grpSpMkLst>
            <pc:docMk/>
            <pc:sldMk cId="429509739" sldId="320"/>
            <ac:grpSpMk id="4" creationId="{0F2E3B63-6040-F77B-DD91-47ECD9901B8B}"/>
          </ac:grpSpMkLst>
        </pc:grpChg>
        <pc:grpChg chg="del">
          <ac:chgData name="Ben Wallack" userId="9cf83be0084a0e2e" providerId="LiveId" clId="{2BD26199-E58A-4022-B1C5-00E40FBD0923}" dt="2023-03-07T15:35:58.698" v="156" actId="478"/>
          <ac:grpSpMkLst>
            <pc:docMk/>
            <pc:sldMk cId="429509739" sldId="320"/>
            <ac:grpSpMk id="7" creationId="{11951B0E-C1CA-B41F-0B4D-F08E3DD94BA8}"/>
          </ac:grpSpMkLst>
        </pc:grpChg>
        <pc:grpChg chg="mod">
          <ac:chgData name="Ben Wallack" userId="9cf83be0084a0e2e" providerId="LiveId" clId="{2BD26199-E58A-4022-B1C5-00E40FBD0923}" dt="2023-03-07T15:37:44.625" v="186" actId="14100"/>
          <ac:grpSpMkLst>
            <pc:docMk/>
            <pc:sldMk cId="429509739" sldId="320"/>
            <ac:grpSpMk id="9" creationId="{C6135A6A-1E54-B024-437E-1885659F7A53}"/>
          </ac:grpSpMkLst>
        </pc:grpChg>
        <pc:grpChg chg="del">
          <ac:chgData name="Ben Wallack" userId="9cf83be0084a0e2e" providerId="LiveId" clId="{2BD26199-E58A-4022-B1C5-00E40FBD0923}" dt="2023-03-07T15:36:20.879" v="162" actId="478"/>
          <ac:grpSpMkLst>
            <pc:docMk/>
            <pc:sldMk cId="429509739" sldId="320"/>
            <ac:grpSpMk id="15" creationId="{8F7EA39A-E03F-6B9C-C800-4A5E7E24F837}"/>
          </ac:grpSpMkLst>
        </pc:grpChg>
        <pc:grpChg chg="add del mod">
          <ac:chgData name="Ben Wallack" userId="9cf83be0084a0e2e" providerId="LiveId" clId="{2BD26199-E58A-4022-B1C5-00E40FBD0923}" dt="2023-03-07T15:36:37.899" v="168" actId="478"/>
          <ac:grpSpMkLst>
            <pc:docMk/>
            <pc:sldMk cId="429509739" sldId="320"/>
            <ac:grpSpMk id="20" creationId="{B9779F14-67B5-698A-9F50-A16FF9CCA2FA}"/>
          </ac:grpSpMkLst>
        </pc:grpChg>
        <pc:grpChg chg="add mod">
          <ac:chgData name="Ben Wallack" userId="9cf83be0084a0e2e" providerId="LiveId" clId="{2BD26199-E58A-4022-B1C5-00E40FBD0923}" dt="2023-03-07T15:37:39.603" v="184" actId="14100"/>
          <ac:grpSpMkLst>
            <pc:docMk/>
            <pc:sldMk cId="429509739" sldId="320"/>
            <ac:grpSpMk id="24" creationId="{FB9045D7-6193-EBF9-C05D-348EA03D9298}"/>
          </ac:grpSpMkLst>
        </pc:grpChg>
        <pc:grpChg chg="del">
          <ac:chgData name="Ben Wallack" userId="9cf83be0084a0e2e" providerId="LiveId" clId="{2BD26199-E58A-4022-B1C5-00E40FBD0923}" dt="2023-03-07T15:36:20.879" v="162" actId="478"/>
          <ac:grpSpMkLst>
            <pc:docMk/>
            <pc:sldMk cId="429509739" sldId="320"/>
            <ac:grpSpMk id="30" creationId="{B0CC00AF-B052-EE62-70BF-3061B3F7791B}"/>
          </ac:grpSpMkLst>
        </pc:grpChg>
        <pc:grpChg chg="del">
          <ac:chgData name="Ben Wallack" userId="9cf83be0084a0e2e" providerId="LiveId" clId="{2BD26199-E58A-4022-B1C5-00E40FBD0923}" dt="2023-03-07T15:36:20.879" v="162" actId="478"/>
          <ac:grpSpMkLst>
            <pc:docMk/>
            <pc:sldMk cId="429509739" sldId="320"/>
            <ac:grpSpMk id="34" creationId="{33B10A7D-D754-2867-F9C5-72DD568B6A5A}"/>
          </ac:grpSpMkLst>
        </pc:grpChg>
        <pc:grpChg chg="add mod">
          <ac:chgData name="Ben Wallack" userId="9cf83be0084a0e2e" providerId="LiveId" clId="{2BD26199-E58A-4022-B1C5-00E40FBD0923}" dt="2023-03-07T15:37:27.900" v="182" actId="14100"/>
          <ac:grpSpMkLst>
            <pc:docMk/>
            <pc:sldMk cId="429509739" sldId="320"/>
            <ac:grpSpMk id="37" creationId="{6554BBBB-44CC-04DE-42EC-8EEEF588F69E}"/>
          </ac:grpSpMkLst>
        </pc:grpChg>
      </pc:sldChg>
      <pc:sldChg chg="modSp mod">
        <pc:chgData name="Ben Wallack" userId="9cf83be0084a0e2e" providerId="LiveId" clId="{2BD26199-E58A-4022-B1C5-00E40FBD0923}" dt="2023-03-07T15:41:57.346" v="219" actId="255"/>
        <pc:sldMkLst>
          <pc:docMk/>
          <pc:sldMk cId="367263908" sldId="321"/>
        </pc:sldMkLst>
        <pc:spChg chg="mod">
          <ac:chgData name="Ben Wallack" userId="9cf83be0084a0e2e" providerId="LiveId" clId="{2BD26199-E58A-4022-B1C5-00E40FBD0923}" dt="2023-03-07T15:41:24.676" v="211"/>
          <ac:spMkLst>
            <pc:docMk/>
            <pc:sldMk cId="367263908" sldId="321"/>
            <ac:spMk id="2" creationId="{66A47F5C-50EC-416A-AE8C-6F6BB4225673}"/>
          </ac:spMkLst>
        </pc:spChg>
        <pc:graphicFrameChg chg="mod">
          <ac:chgData name="Ben Wallack" userId="9cf83be0084a0e2e" providerId="LiveId" clId="{2BD26199-E58A-4022-B1C5-00E40FBD0923}" dt="2023-03-07T15:41:57.346" v="219" actId="255"/>
          <ac:graphicFrameMkLst>
            <pc:docMk/>
            <pc:sldMk cId="367263908" sldId="321"/>
            <ac:graphicFrameMk id="4" creationId="{59F5A1AC-D08D-42AE-B94A-1CAFB517D846}"/>
          </ac:graphicFrameMkLst>
        </pc:graphicFrameChg>
      </pc:sldChg>
      <pc:sldChg chg="addSp modSp mod">
        <pc:chgData name="Ben Wallack" userId="9cf83be0084a0e2e" providerId="LiveId" clId="{2BD26199-E58A-4022-B1C5-00E40FBD0923}" dt="2023-03-07T15:57:43.458" v="413"/>
        <pc:sldMkLst>
          <pc:docMk/>
          <pc:sldMk cId="3032401587" sldId="323"/>
        </pc:sldMkLst>
        <pc:spChg chg="mod">
          <ac:chgData name="Ben Wallack" userId="9cf83be0084a0e2e" providerId="LiveId" clId="{2BD26199-E58A-4022-B1C5-00E40FBD0923}" dt="2023-03-07T15:34:55.093" v="145" actId="113"/>
          <ac:spMkLst>
            <pc:docMk/>
            <pc:sldMk cId="3032401587" sldId="323"/>
            <ac:spMk id="2" creationId="{66A47F5C-50EC-416A-AE8C-6F6BB4225673}"/>
          </ac:spMkLst>
        </pc:spChg>
        <pc:spChg chg="add mod">
          <ac:chgData name="Ben Wallack" userId="9cf83be0084a0e2e" providerId="LiveId" clId="{2BD26199-E58A-4022-B1C5-00E40FBD0923}" dt="2023-03-07T15:34:23.925" v="139" actId="1076"/>
          <ac:spMkLst>
            <pc:docMk/>
            <pc:sldMk cId="3032401587" sldId="323"/>
            <ac:spMk id="3" creationId="{462DB10E-A854-19F1-460B-4B42968A87B4}"/>
          </ac:spMkLst>
        </pc:spChg>
        <pc:graphicFrameChg chg="mod">
          <ac:chgData name="Ben Wallack" userId="9cf83be0084a0e2e" providerId="LiveId" clId="{2BD26199-E58A-4022-B1C5-00E40FBD0923}" dt="2023-03-07T15:57:43.458" v="413"/>
          <ac:graphicFrameMkLst>
            <pc:docMk/>
            <pc:sldMk cId="3032401587" sldId="323"/>
            <ac:graphicFrameMk id="4" creationId="{59F5A1AC-D08D-42AE-B94A-1CAFB517D846}"/>
          </ac:graphicFrameMkLst>
        </pc:graphicFrameChg>
      </pc:sldChg>
      <pc:sldChg chg="addSp delSp modSp mod">
        <pc:chgData name="Ben Wallack" userId="9cf83be0084a0e2e" providerId="LiveId" clId="{2BD26199-E58A-4022-B1C5-00E40FBD0923}" dt="2023-03-07T15:26:59.563" v="47" actId="1076"/>
        <pc:sldMkLst>
          <pc:docMk/>
          <pc:sldMk cId="2997301899" sldId="324"/>
        </pc:sldMkLst>
        <pc:spChg chg="mod">
          <ac:chgData name="Ben Wallack" userId="9cf83be0084a0e2e" providerId="LiveId" clId="{2BD26199-E58A-4022-B1C5-00E40FBD0923}" dt="2023-03-07T15:26:59.563" v="47" actId="1076"/>
          <ac:spMkLst>
            <pc:docMk/>
            <pc:sldMk cId="2997301899" sldId="324"/>
            <ac:spMk id="2" creationId="{66A47F5C-50EC-416A-AE8C-6F6BB4225673}"/>
          </ac:spMkLst>
        </pc:spChg>
        <pc:spChg chg="add mod">
          <ac:chgData name="Ben Wallack" userId="9cf83be0084a0e2e" providerId="LiveId" clId="{2BD26199-E58A-4022-B1C5-00E40FBD0923}" dt="2023-03-07T15:26:36.772" v="43" actId="1076"/>
          <ac:spMkLst>
            <pc:docMk/>
            <pc:sldMk cId="2997301899" sldId="324"/>
            <ac:spMk id="3" creationId="{B3E23722-D6E7-E493-4AED-1D711FB5B14A}"/>
          </ac:spMkLst>
        </pc:spChg>
        <pc:spChg chg="del">
          <ac:chgData name="Ben Wallack" userId="9cf83be0084a0e2e" providerId="LiveId" clId="{2BD26199-E58A-4022-B1C5-00E40FBD0923}" dt="2023-03-07T15:26:10.027" v="35" actId="478"/>
          <ac:spMkLst>
            <pc:docMk/>
            <pc:sldMk cId="2997301899" sldId="324"/>
            <ac:spMk id="6" creationId="{5C7F8C72-A81B-AFAA-FFF9-FAD661CC2CD8}"/>
          </ac:spMkLst>
        </pc:spChg>
        <pc:spChg chg="del">
          <ac:chgData name="Ben Wallack" userId="9cf83be0084a0e2e" providerId="LiveId" clId="{2BD26199-E58A-4022-B1C5-00E40FBD0923}" dt="2023-03-07T15:26:03.706" v="34" actId="478"/>
          <ac:spMkLst>
            <pc:docMk/>
            <pc:sldMk cId="2997301899" sldId="324"/>
            <ac:spMk id="8" creationId="{39640C1D-68B4-8FED-42D9-BB997A890385}"/>
          </ac:spMkLst>
        </pc:spChg>
        <pc:spChg chg="del">
          <ac:chgData name="Ben Wallack" userId="9cf83be0084a0e2e" providerId="LiveId" clId="{2BD26199-E58A-4022-B1C5-00E40FBD0923}" dt="2023-03-07T15:26:10.027" v="35" actId="478"/>
          <ac:spMkLst>
            <pc:docMk/>
            <pc:sldMk cId="2997301899" sldId="324"/>
            <ac:spMk id="14" creationId="{4B0AD1BE-1114-3D72-74A8-E856743BFA91}"/>
          </ac:spMkLst>
        </pc:spChg>
        <pc:spChg chg="del">
          <ac:chgData name="Ben Wallack" userId="9cf83be0084a0e2e" providerId="LiveId" clId="{2BD26199-E58A-4022-B1C5-00E40FBD0923}" dt="2023-03-07T15:26:10.027" v="35" actId="478"/>
          <ac:spMkLst>
            <pc:docMk/>
            <pc:sldMk cId="2997301899" sldId="324"/>
            <ac:spMk id="18" creationId="{735D91CC-D23D-7F1F-A88F-C01C748D4FA1}"/>
          </ac:spMkLst>
        </pc:spChg>
        <pc:spChg chg="del">
          <ac:chgData name="Ben Wallack" userId="9cf83be0084a0e2e" providerId="LiveId" clId="{2BD26199-E58A-4022-B1C5-00E40FBD0923}" dt="2023-03-07T15:26:12.970" v="37" actId="478"/>
          <ac:spMkLst>
            <pc:docMk/>
            <pc:sldMk cId="2997301899" sldId="324"/>
            <ac:spMk id="20" creationId="{C55A8F2E-3275-B615-24C4-C6151432F581}"/>
          </ac:spMkLst>
        </pc:spChg>
        <pc:spChg chg="del">
          <ac:chgData name="Ben Wallack" userId="9cf83be0084a0e2e" providerId="LiveId" clId="{2BD26199-E58A-4022-B1C5-00E40FBD0923}" dt="2023-03-07T15:26:10.027" v="35" actId="478"/>
          <ac:spMkLst>
            <pc:docMk/>
            <pc:sldMk cId="2997301899" sldId="324"/>
            <ac:spMk id="26" creationId="{40E6A04F-57D4-AA06-BD0B-9EFDDE641736}"/>
          </ac:spMkLst>
        </pc:spChg>
        <pc:grpChg chg="del">
          <ac:chgData name="Ben Wallack" userId="9cf83be0084a0e2e" providerId="LiveId" clId="{2BD26199-E58A-4022-B1C5-00E40FBD0923}" dt="2023-03-07T15:26:10.027" v="35" actId="478"/>
          <ac:grpSpMkLst>
            <pc:docMk/>
            <pc:sldMk cId="2997301899" sldId="324"/>
            <ac:grpSpMk id="7" creationId="{11951B0E-C1CA-B41F-0B4D-F08E3DD94BA8}"/>
          </ac:grpSpMkLst>
        </pc:grpChg>
        <pc:grpChg chg="del">
          <ac:chgData name="Ben Wallack" userId="9cf83be0084a0e2e" providerId="LiveId" clId="{2BD26199-E58A-4022-B1C5-00E40FBD0923}" dt="2023-03-07T15:26:10.906" v="36" actId="478"/>
          <ac:grpSpMkLst>
            <pc:docMk/>
            <pc:sldMk cId="2997301899" sldId="324"/>
            <ac:grpSpMk id="9" creationId="{C6135A6A-1E54-B024-437E-1885659F7A53}"/>
          </ac:grpSpMkLst>
        </pc:grpChg>
        <pc:grpChg chg="del">
          <ac:chgData name="Ben Wallack" userId="9cf83be0084a0e2e" providerId="LiveId" clId="{2BD26199-E58A-4022-B1C5-00E40FBD0923}" dt="2023-03-07T15:26:10.027" v="35" actId="478"/>
          <ac:grpSpMkLst>
            <pc:docMk/>
            <pc:sldMk cId="2997301899" sldId="324"/>
            <ac:grpSpMk id="15" creationId="{8F7EA39A-E03F-6B9C-C800-4A5E7E24F837}"/>
          </ac:grpSpMkLst>
        </pc:grpChg>
      </pc:sldChg>
      <pc:sldChg chg="delSp modSp add mod">
        <pc:chgData name="Ben Wallack" userId="9cf83be0084a0e2e" providerId="LiveId" clId="{2BD26199-E58A-4022-B1C5-00E40FBD0923}" dt="2023-03-07T15:29:29.316" v="83" actId="1076"/>
        <pc:sldMkLst>
          <pc:docMk/>
          <pc:sldMk cId="2477596415" sldId="325"/>
        </pc:sldMkLst>
        <pc:spChg chg="mod">
          <ac:chgData name="Ben Wallack" userId="9cf83be0084a0e2e" providerId="LiveId" clId="{2BD26199-E58A-4022-B1C5-00E40FBD0923}" dt="2023-03-07T15:29:21.153" v="82" actId="14100"/>
          <ac:spMkLst>
            <pc:docMk/>
            <pc:sldMk cId="2477596415" sldId="325"/>
            <ac:spMk id="2" creationId="{66A47F5C-50EC-416A-AE8C-6F6BB4225673}"/>
          </ac:spMkLst>
        </pc:spChg>
        <pc:spChg chg="mod">
          <ac:chgData name="Ben Wallack" userId="9cf83be0084a0e2e" providerId="LiveId" clId="{2BD26199-E58A-4022-B1C5-00E40FBD0923}" dt="2023-03-07T15:28:31.432" v="74" actId="14100"/>
          <ac:spMkLst>
            <pc:docMk/>
            <pc:sldMk cId="2477596415" sldId="325"/>
            <ac:spMk id="6" creationId="{5C7F8C72-A81B-AFAA-FFF9-FAD661CC2CD8}"/>
          </ac:spMkLst>
        </pc:spChg>
        <pc:spChg chg="mod">
          <ac:chgData name="Ben Wallack" userId="9cf83be0084a0e2e" providerId="LiveId" clId="{2BD26199-E58A-4022-B1C5-00E40FBD0923}" dt="2023-03-07T15:29:29.316" v="83" actId="1076"/>
          <ac:spMkLst>
            <pc:docMk/>
            <pc:sldMk cId="2477596415" sldId="325"/>
            <ac:spMk id="8" creationId="{39640C1D-68B4-8FED-42D9-BB997A890385}"/>
          </ac:spMkLst>
        </pc:spChg>
        <pc:spChg chg="mod">
          <ac:chgData name="Ben Wallack" userId="9cf83be0084a0e2e" providerId="LiveId" clId="{2BD26199-E58A-4022-B1C5-00E40FBD0923}" dt="2023-03-07T15:29:06.726" v="79" actId="255"/>
          <ac:spMkLst>
            <pc:docMk/>
            <pc:sldMk cId="2477596415" sldId="325"/>
            <ac:spMk id="11" creationId="{780CEF87-34F6-E05A-575B-7911B6B617E8}"/>
          </ac:spMkLst>
        </pc:spChg>
        <pc:spChg chg="mod">
          <ac:chgData name="Ben Wallack" userId="9cf83be0084a0e2e" providerId="LiveId" clId="{2BD26199-E58A-4022-B1C5-00E40FBD0923}" dt="2023-03-07T15:28:42.055" v="76" actId="255"/>
          <ac:spMkLst>
            <pc:docMk/>
            <pc:sldMk cId="2477596415" sldId="325"/>
            <ac:spMk id="13" creationId="{F6ED02D0-FF90-C742-F5D7-FD458A31E7CB}"/>
          </ac:spMkLst>
        </pc:spChg>
        <pc:spChg chg="del">
          <ac:chgData name="Ben Wallack" userId="9cf83be0084a0e2e" providerId="LiveId" clId="{2BD26199-E58A-4022-B1C5-00E40FBD0923}" dt="2023-03-07T15:28:18.397" v="69" actId="478"/>
          <ac:spMkLst>
            <pc:docMk/>
            <pc:sldMk cId="2477596415" sldId="325"/>
            <ac:spMk id="14" creationId="{4B0AD1BE-1114-3D72-74A8-E856743BFA91}"/>
          </ac:spMkLst>
        </pc:spChg>
        <pc:spChg chg="del">
          <ac:chgData name="Ben Wallack" userId="9cf83be0084a0e2e" providerId="LiveId" clId="{2BD26199-E58A-4022-B1C5-00E40FBD0923}" dt="2023-03-07T15:28:18.872" v="70" actId="478"/>
          <ac:spMkLst>
            <pc:docMk/>
            <pc:sldMk cId="2477596415" sldId="325"/>
            <ac:spMk id="18" creationId="{735D91CC-D23D-7F1F-A88F-C01C748D4FA1}"/>
          </ac:spMkLst>
        </pc:spChg>
        <pc:spChg chg="del">
          <ac:chgData name="Ben Wallack" userId="9cf83be0084a0e2e" providerId="LiveId" clId="{2BD26199-E58A-4022-B1C5-00E40FBD0923}" dt="2023-03-07T15:28:19.500" v="71" actId="478"/>
          <ac:spMkLst>
            <pc:docMk/>
            <pc:sldMk cId="2477596415" sldId="325"/>
            <ac:spMk id="20" creationId="{C55A8F2E-3275-B615-24C4-C6151432F581}"/>
          </ac:spMkLst>
        </pc:spChg>
        <pc:spChg chg="del">
          <ac:chgData name="Ben Wallack" userId="9cf83be0084a0e2e" providerId="LiveId" clId="{2BD26199-E58A-4022-B1C5-00E40FBD0923}" dt="2023-03-07T15:28:17.939" v="68" actId="478"/>
          <ac:spMkLst>
            <pc:docMk/>
            <pc:sldMk cId="2477596415" sldId="325"/>
            <ac:spMk id="26" creationId="{40E6A04F-57D4-AA06-BD0B-9EFDDE641736}"/>
          </ac:spMkLst>
        </pc:spChg>
        <pc:grpChg chg="mod">
          <ac:chgData name="Ben Wallack" userId="9cf83be0084a0e2e" providerId="LiveId" clId="{2BD26199-E58A-4022-B1C5-00E40FBD0923}" dt="2023-03-07T15:28:31.432" v="74" actId="14100"/>
          <ac:grpSpMkLst>
            <pc:docMk/>
            <pc:sldMk cId="2477596415" sldId="325"/>
            <ac:grpSpMk id="7" creationId="{11951B0E-C1CA-B41F-0B4D-F08E3DD94BA8}"/>
          </ac:grpSpMkLst>
        </pc:grpChg>
        <pc:grpChg chg="mod">
          <ac:chgData name="Ben Wallack" userId="9cf83be0084a0e2e" providerId="LiveId" clId="{2BD26199-E58A-4022-B1C5-00E40FBD0923}" dt="2023-03-07T15:28:53.343" v="77" actId="14100"/>
          <ac:grpSpMkLst>
            <pc:docMk/>
            <pc:sldMk cId="2477596415" sldId="325"/>
            <ac:grpSpMk id="9" creationId="{C6135A6A-1E54-B024-437E-1885659F7A53}"/>
          </ac:grpSpMkLst>
        </pc:grpChg>
        <pc:grpChg chg="del">
          <ac:chgData name="Ben Wallack" userId="9cf83be0084a0e2e" providerId="LiveId" clId="{2BD26199-E58A-4022-B1C5-00E40FBD0923}" dt="2023-03-07T15:28:16.994" v="67" actId="478"/>
          <ac:grpSpMkLst>
            <pc:docMk/>
            <pc:sldMk cId="2477596415" sldId="325"/>
            <ac:grpSpMk id="15" creationId="{8F7EA39A-E03F-6B9C-C800-4A5E7E24F837}"/>
          </ac:grpSpMkLst>
        </pc:grpChg>
      </pc:sldChg>
      <pc:sldChg chg="addSp delSp modSp add mod ord setBg">
        <pc:chgData name="Ben Wallack" userId="9cf83be0084a0e2e" providerId="LiveId" clId="{2BD26199-E58A-4022-B1C5-00E40FBD0923}" dt="2023-03-07T15:57:18.717" v="411" actId="113"/>
        <pc:sldMkLst>
          <pc:docMk/>
          <pc:sldMk cId="4168019097" sldId="326"/>
        </pc:sldMkLst>
        <pc:spChg chg="mod">
          <ac:chgData name="Ben Wallack" userId="9cf83be0084a0e2e" providerId="LiveId" clId="{2BD26199-E58A-4022-B1C5-00E40FBD0923}" dt="2023-03-07T15:27:49.069" v="60" actId="113"/>
          <ac:spMkLst>
            <pc:docMk/>
            <pc:sldMk cId="4168019097" sldId="326"/>
            <ac:spMk id="2" creationId="{66A47F5C-50EC-416A-AE8C-6F6BB4225673}"/>
          </ac:spMkLst>
        </pc:spChg>
        <pc:spChg chg="add del mod">
          <ac:chgData name="Ben Wallack" userId="9cf83be0084a0e2e" providerId="LiveId" clId="{2BD26199-E58A-4022-B1C5-00E40FBD0923}" dt="2023-03-07T15:27:33.123" v="56" actId="478"/>
          <ac:spMkLst>
            <pc:docMk/>
            <pc:sldMk cId="4168019097" sldId="326"/>
            <ac:spMk id="5" creationId="{88FB0C6F-54E3-D7E2-8880-5B36C72946F3}"/>
          </ac:spMkLst>
        </pc:spChg>
        <pc:spChg chg="add mod">
          <ac:chgData name="Ben Wallack" userId="9cf83be0084a0e2e" providerId="LiveId" clId="{2BD26199-E58A-4022-B1C5-00E40FBD0923}" dt="2023-03-07T15:57:18.717" v="411" actId="113"/>
          <ac:spMkLst>
            <pc:docMk/>
            <pc:sldMk cId="4168019097" sldId="326"/>
            <ac:spMk id="6" creationId="{558E9215-C18E-0804-BE43-1EE45867257F}"/>
          </ac:spMkLst>
        </pc:spChg>
        <pc:graphicFrameChg chg="del mod">
          <ac:chgData name="Ben Wallack" userId="9cf83be0084a0e2e" providerId="LiveId" clId="{2BD26199-E58A-4022-B1C5-00E40FBD0923}" dt="2023-03-07T15:27:31.771" v="55" actId="478"/>
          <ac:graphicFrameMkLst>
            <pc:docMk/>
            <pc:sldMk cId="4168019097" sldId="326"/>
            <ac:graphicFrameMk id="4" creationId="{59F5A1AC-D08D-42AE-B94A-1CAFB517D846}"/>
          </ac:graphicFrameMkLst>
        </pc:graphicFrameChg>
      </pc:sldChg>
      <pc:sldChg chg="modSp add mod ord setBg">
        <pc:chgData name="Ben Wallack" userId="9cf83be0084a0e2e" providerId="LiveId" clId="{2BD26199-E58A-4022-B1C5-00E40FBD0923}" dt="2023-03-07T15:41:09.366" v="210"/>
        <pc:sldMkLst>
          <pc:docMk/>
          <pc:sldMk cId="858198008" sldId="327"/>
        </pc:sldMkLst>
        <pc:spChg chg="mod">
          <ac:chgData name="Ben Wallack" userId="9cf83be0084a0e2e" providerId="LiveId" clId="{2BD26199-E58A-4022-B1C5-00E40FBD0923}" dt="2023-03-07T15:39:07.470" v="203" actId="27636"/>
          <ac:spMkLst>
            <pc:docMk/>
            <pc:sldMk cId="858198008" sldId="327"/>
            <ac:spMk id="2" creationId="{66A47F5C-50EC-416A-AE8C-6F6BB4225673}"/>
          </ac:spMkLst>
        </pc:spChg>
        <pc:spChg chg="mod">
          <ac:chgData name="Ben Wallack" userId="9cf83be0084a0e2e" providerId="LiveId" clId="{2BD26199-E58A-4022-B1C5-00E40FBD0923}" dt="2023-03-07T15:40:00.792" v="208" actId="1076"/>
          <ac:spMkLst>
            <pc:docMk/>
            <pc:sldMk cId="858198008" sldId="327"/>
            <ac:spMk id="3" creationId="{462DB10E-A854-19F1-460B-4B42968A87B4}"/>
          </ac:spMkLst>
        </pc:spChg>
        <pc:graphicFrameChg chg="mod">
          <ac:chgData name="Ben Wallack" userId="9cf83be0084a0e2e" providerId="LiveId" clId="{2BD26199-E58A-4022-B1C5-00E40FBD0923}" dt="2023-03-07T15:41:09.366" v="210"/>
          <ac:graphicFrameMkLst>
            <pc:docMk/>
            <pc:sldMk cId="858198008" sldId="327"/>
            <ac:graphicFrameMk id="4" creationId="{59F5A1AC-D08D-42AE-B94A-1CAFB517D846}"/>
          </ac:graphicFrameMkLst>
        </pc:graphicFrameChg>
      </pc:sldChg>
      <pc:sldChg chg="addSp delSp modSp add mod">
        <pc:chgData name="Ben Wallack" userId="9cf83be0084a0e2e" providerId="LiveId" clId="{2BD26199-E58A-4022-B1C5-00E40FBD0923}" dt="2023-03-07T15:48:16.720" v="309" actId="1076"/>
        <pc:sldMkLst>
          <pc:docMk/>
          <pc:sldMk cId="396558409" sldId="328"/>
        </pc:sldMkLst>
        <pc:spChg chg="mod">
          <ac:chgData name="Ben Wallack" userId="9cf83be0084a0e2e" providerId="LiveId" clId="{2BD26199-E58A-4022-B1C5-00E40FBD0923}" dt="2023-03-07T15:42:29.328" v="222" actId="1076"/>
          <ac:spMkLst>
            <pc:docMk/>
            <pc:sldMk cId="396558409" sldId="328"/>
            <ac:spMk id="2" creationId="{66A47F5C-50EC-416A-AE8C-6F6BB4225673}"/>
          </ac:spMkLst>
        </pc:spChg>
        <pc:spChg chg="add mod">
          <ac:chgData name="Ben Wallack" userId="9cf83be0084a0e2e" providerId="LiveId" clId="{2BD26199-E58A-4022-B1C5-00E40FBD0923}" dt="2023-03-07T15:47:20.384" v="295" actId="1076"/>
          <ac:spMkLst>
            <pc:docMk/>
            <pc:sldMk cId="396558409" sldId="328"/>
            <ac:spMk id="3" creationId="{69B5600A-7B35-C734-72F7-EAE242208CC5}"/>
          </ac:spMkLst>
        </pc:spChg>
        <pc:spChg chg="mod">
          <ac:chgData name="Ben Wallack" userId="9cf83be0084a0e2e" providerId="LiveId" clId="{2BD26199-E58A-4022-B1C5-00E40FBD0923}" dt="2023-03-07T15:43:50.070" v="234"/>
          <ac:spMkLst>
            <pc:docMk/>
            <pc:sldMk cId="396558409" sldId="328"/>
            <ac:spMk id="5" creationId="{F2D8F727-E57F-42AB-5CFD-B7FECD63155A}"/>
          </ac:spMkLst>
        </pc:spChg>
        <pc:spChg chg="mod">
          <ac:chgData name="Ben Wallack" userId="9cf83be0084a0e2e" providerId="LiveId" clId="{2BD26199-E58A-4022-B1C5-00E40FBD0923}" dt="2023-03-07T15:47:09.616" v="292" actId="115"/>
          <ac:spMkLst>
            <pc:docMk/>
            <pc:sldMk cId="396558409" sldId="328"/>
            <ac:spMk id="6" creationId="{43BB5656-9D2A-CD23-9C59-19E1077C6E14}"/>
          </ac:spMkLst>
        </pc:spChg>
        <pc:spChg chg="add mod">
          <ac:chgData name="Ben Wallack" userId="9cf83be0084a0e2e" providerId="LiveId" clId="{2BD26199-E58A-4022-B1C5-00E40FBD0923}" dt="2023-03-07T15:48:16.720" v="309" actId="1076"/>
          <ac:spMkLst>
            <pc:docMk/>
            <pc:sldMk cId="396558409" sldId="328"/>
            <ac:spMk id="7" creationId="{BE62CF21-CBDB-21C7-75C7-8172B096FC14}"/>
          </ac:spMkLst>
        </pc:spChg>
        <pc:spChg chg="mod">
          <ac:chgData name="Ben Wallack" userId="9cf83be0084a0e2e" providerId="LiveId" clId="{2BD26199-E58A-4022-B1C5-00E40FBD0923}" dt="2023-03-07T15:46:24.679" v="278" actId="1076"/>
          <ac:spMkLst>
            <pc:docMk/>
            <pc:sldMk cId="396558409" sldId="328"/>
            <ac:spMk id="8" creationId="{39640C1D-68B4-8FED-42D9-BB997A890385}"/>
          </ac:spMkLst>
        </pc:spChg>
        <pc:spChg chg="mod">
          <ac:chgData name="Ben Wallack" userId="9cf83be0084a0e2e" providerId="LiveId" clId="{2BD26199-E58A-4022-B1C5-00E40FBD0923}" dt="2023-03-07T15:43:29.898" v="228" actId="1076"/>
          <ac:spMkLst>
            <pc:docMk/>
            <pc:sldMk cId="396558409" sldId="328"/>
            <ac:spMk id="10" creationId="{0E137D6F-FA7A-BBAD-816E-090907BB22D4}"/>
          </ac:spMkLst>
        </pc:spChg>
        <pc:spChg chg="mod">
          <ac:chgData name="Ben Wallack" userId="9cf83be0084a0e2e" providerId="LiveId" clId="{2BD26199-E58A-4022-B1C5-00E40FBD0923}" dt="2023-03-07T15:44:45.255" v="246" actId="2711"/>
          <ac:spMkLst>
            <pc:docMk/>
            <pc:sldMk cId="396558409" sldId="328"/>
            <ac:spMk id="11" creationId="{780CEF87-34F6-E05A-575B-7911B6B617E8}"/>
          </ac:spMkLst>
        </pc:spChg>
        <pc:spChg chg="mod">
          <ac:chgData name="Ben Wallack" userId="9cf83be0084a0e2e" providerId="LiveId" clId="{2BD26199-E58A-4022-B1C5-00E40FBD0923}" dt="2023-03-07T15:45:29.789" v="261" actId="14100"/>
          <ac:spMkLst>
            <pc:docMk/>
            <pc:sldMk cId="396558409" sldId="328"/>
            <ac:spMk id="13" creationId="{B040B4BA-CFA2-48D5-795D-509A15DCE2E3}"/>
          </ac:spMkLst>
        </pc:spChg>
        <pc:spChg chg="mod">
          <ac:chgData name="Ben Wallack" userId="9cf83be0084a0e2e" providerId="LiveId" clId="{2BD26199-E58A-4022-B1C5-00E40FBD0923}" dt="2023-03-07T15:47:03.581" v="289" actId="115"/>
          <ac:spMkLst>
            <pc:docMk/>
            <pc:sldMk cId="396558409" sldId="328"/>
            <ac:spMk id="14" creationId="{65D75465-1F1A-31A0-911D-BECB17137B70}"/>
          </ac:spMkLst>
        </pc:spChg>
        <pc:spChg chg="add mod">
          <ac:chgData name="Ben Wallack" userId="9cf83be0084a0e2e" providerId="LiveId" clId="{2BD26199-E58A-4022-B1C5-00E40FBD0923}" dt="2023-03-07T15:45:42.833" v="266" actId="14100"/>
          <ac:spMkLst>
            <pc:docMk/>
            <pc:sldMk cId="396558409" sldId="328"/>
            <ac:spMk id="15" creationId="{B8B6A119-5E47-4811-E6ED-FF2BF26F38A0}"/>
          </ac:spMkLst>
        </pc:spChg>
        <pc:spChg chg="mod">
          <ac:chgData name="Ben Wallack" userId="9cf83be0084a0e2e" providerId="LiveId" clId="{2BD26199-E58A-4022-B1C5-00E40FBD0923}" dt="2023-03-07T15:47:42.610" v="302" actId="14100"/>
          <ac:spMkLst>
            <pc:docMk/>
            <pc:sldMk cId="396558409" sldId="328"/>
            <ac:spMk id="17" creationId="{120CFA45-4ABF-27B7-24BD-D942B79A3859}"/>
          </ac:spMkLst>
        </pc:spChg>
        <pc:spChg chg="mod">
          <ac:chgData name="Ben Wallack" userId="9cf83be0084a0e2e" providerId="LiveId" clId="{2BD26199-E58A-4022-B1C5-00E40FBD0923}" dt="2023-03-07T15:47:54.442" v="305" actId="14100"/>
          <ac:spMkLst>
            <pc:docMk/>
            <pc:sldMk cId="396558409" sldId="328"/>
            <ac:spMk id="18" creationId="{23A6524F-89F8-4B27-8C75-329AAA0B8E3D}"/>
          </ac:spMkLst>
        </pc:spChg>
        <pc:spChg chg="del">
          <ac:chgData name="Ben Wallack" userId="9cf83be0084a0e2e" providerId="LiveId" clId="{2BD26199-E58A-4022-B1C5-00E40FBD0923}" dt="2023-03-07T15:43:42.794" v="231" actId="478"/>
          <ac:spMkLst>
            <pc:docMk/>
            <pc:sldMk cId="396558409" sldId="328"/>
            <ac:spMk id="23" creationId="{F7B95EBD-1901-E523-C867-3E0035E26686}"/>
          </ac:spMkLst>
        </pc:spChg>
        <pc:spChg chg="del topLvl">
          <ac:chgData name="Ben Wallack" userId="9cf83be0084a0e2e" providerId="LiveId" clId="{2BD26199-E58A-4022-B1C5-00E40FBD0923}" dt="2023-03-07T15:43:46.731" v="233" actId="478"/>
          <ac:spMkLst>
            <pc:docMk/>
            <pc:sldMk cId="396558409" sldId="328"/>
            <ac:spMk id="25" creationId="{0F636BEC-6256-E793-F4C9-18641F06E74C}"/>
          </ac:spMkLst>
        </pc:spChg>
        <pc:spChg chg="del topLvl">
          <ac:chgData name="Ben Wallack" userId="9cf83be0084a0e2e" providerId="LiveId" clId="{2BD26199-E58A-4022-B1C5-00E40FBD0923}" dt="2023-03-07T15:43:44.991" v="232" actId="478"/>
          <ac:spMkLst>
            <pc:docMk/>
            <pc:sldMk cId="396558409" sldId="328"/>
            <ac:spMk id="26" creationId="{51913184-D6A6-803B-A82A-FBA0834DBE39}"/>
          </ac:spMkLst>
        </pc:spChg>
        <pc:spChg chg="del mod">
          <ac:chgData name="Ben Wallack" userId="9cf83be0084a0e2e" providerId="LiveId" clId="{2BD26199-E58A-4022-B1C5-00E40FBD0923}" dt="2023-03-07T15:44:19.292" v="241" actId="478"/>
          <ac:spMkLst>
            <pc:docMk/>
            <pc:sldMk cId="396558409" sldId="328"/>
            <ac:spMk id="27" creationId="{A9818C8A-3714-BE14-7BB5-79557315FCAA}"/>
          </ac:spMkLst>
        </pc:spChg>
        <pc:spChg chg="del topLvl">
          <ac:chgData name="Ben Wallack" userId="9cf83be0084a0e2e" providerId="LiveId" clId="{2BD26199-E58A-4022-B1C5-00E40FBD0923}" dt="2023-03-07T15:44:19.687" v="242" actId="478"/>
          <ac:spMkLst>
            <pc:docMk/>
            <pc:sldMk cId="396558409" sldId="328"/>
            <ac:spMk id="38" creationId="{64A40E0E-2551-3E51-FB41-B66275B50C6B}"/>
          </ac:spMkLst>
        </pc:spChg>
        <pc:spChg chg="del topLvl">
          <ac:chgData name="Ben Wallack" userId="9cf83be0084a0e2e" providerId="LiveId" clId="{2BD26199-E58A-4022-B1C5-00E40FBD0923}" dt="2023-03-07T15:44:17.516" v="239" actId="478"/>
          <ac:spMkLst>
            <pc:docMk/>
            <pc:sldMk cId="396558409" sldId="328"/>
            <ac:spMk id="39" creationId="{0CBC74E9-81A1-9865-57B0-20011E0BA96E}"/>
          </ac:spMkLst>
        </pc:spChg>
        <pc:grpChg chg="add mod">
          <ac:chgData name="Ben Wallack" userId="9cf83be0084a0e2e" providerId="LiveId" clId="{2BD26199-E58A-4022-B1C5-00E40FBD0923}" dt="2023-03-07T15:47:18.024" v="294" actId="1076"/>
          <ac:grpSpMkLst>
            <pc:docMk/>
            <pc:sldMk cId="396558409" sldId="328"/>
            <ac:grpSpMk id="4" creationId="{F47AACED-83C2-9C31-84F2-93C53527B99F}"/>
          </ac:grpSpMkLst>
        </pc:grpChg>
        <pc:grpChg chg="mod">
          <ac:chgData name="Ben Wallack" userId="9cf83be0084a0e2e" providerId="LiveId" clId="{2BD26199-E58A-4022-B1C5-00E40FBD0923}" dt="2023-03-07T15:46:22.424" v="277" actId="1076"/>
          <ac:grpSpMkLst>
            <pc:docMk/>
            <pc:sldMk cId="396558409" sldId="328"/>
            <ac:grpSpMk id="9" creationId="{C6135A6A-1E54-B024-437E-1885659F7A53}"/>
          </ac:grpSpMkLst>
        </pc:grpChg>
        <pc:grpChg chg="add mod">
          <ac:chgData name="Ben Wallack" userId="9cf83be0084a0e2e" providerId="LiveId" clId="{2BD26199-E58A-4022-B1C5-00E40FBD0923}" dt="2023-03-07T15:48:13.208" v="308" actId="14100"/>
          <ac:grpSpMkLst>
            <pc:docMk/>
            <pc:sldMk cId="396558409" sldId="328"/>
            <ac:grpSpMk id="12" creationId="{EE4A120F-8BE3-DE56-8144-A9800E3FF12E}"/>
          </ac:grpSpMkLst>
        </pc:grpChg>
        <pc:grpChg chg="add mod">
          <ac:chgData name="Ben Wallack" userId="9cf83be0084a0e2e" providerId="LiveId" clId="{2BD26199-E58A-4022-B1C5-00E40FBD0923}" dt="2023-03-07T15:48:00.405" v="306" actId="1076"/>
          <ac:grpSpMkLst>
            <pc:docMk/>
            <pc:sldMk cId="396558409" sldId="328"/>
            <ac:grpSpMk id="16" creationId="{78E50279-BA16-D877-D8DA-715B647BE234}"/>
          </ac:grpSpMkLst>
        </pc:grpChg>
        <pc:grpChg chg="del">
          <ac:chgData name="Ben Wallack" userId="9cf83be0084a0e2e" providerId="LiveId" clId="{2BD26199-E58A-4022-B1C5-00E40FBD0923}" dt="2023-03-07T15:43:44.991" v="232" actId="478"/>
          <ac:grpSpMkLst>
            <pc:docMk/>
            <pc:sldMk cId="396558409" sldId="328"/>
            <ac:grpSpMk id="24" creationId="{FB9045D7-6193-EBF9-C05D-348EA03D9298}"/>
          </ac:grpSpMkLst>
        </pc:grpChg>
        <pc:grpChg chg="del">
          <ac:chgData name="Ben Wallack" userId="9cf83be0084a0e2e" providerId="LiveId" clId="{2BD26199-E58A-4022-B1C5-00E40FBD0923}" dt="2023-03-07T15:44:17.516" v="239" actId="478"/>
          <ac:grpSpMkLst>
            <pc:docMk/>
            <pc:sldMk cId="396558409" sldId="328"/>
            <ac:grpSpMk id="37" creationId="{6554BBBB-44CC-04DE-42EC-8EEEF588F69E}"/>
          </ac:grpSpMkLst>
        </pc:grpChg>
      </pc:sldChg>
      <pc:sldChg chg="addSp modSp add mod setBg">
        <pc:chgData name="Ben Wallack" userId="9cf83be0084a0e2e" providerId="LiveId" clId="{2BD26199-E58A-4022-B1C5-00E40FBD0923}" dt="2023-03-07T15:51:55.088" v="359" actId="113"/>
        <pc:sldMkLst>
          <pc:docMk/>
          <pc:sldMk cId="2267636739" sldId="329"/>
        </pc:sldMkLst>
        <pc:spChg chg="mod">
          <ac:chgData name="Ben Wallack" userId="9cf83be0084a0e2e" providerId="LiveId" clId="{2BD26199-E58A-4022-B1C5-00E40FBD0923}" dt="2023-03-07T15:51:55.088" v="359" actId="113"/>
          <ac:spMkLst>
            <pc:docMk/>
            <pc:sldMk cId="2267636739" sldId="329"/>
            <ac:spMk id="2" creationId="{66A47F5C-50EC-416A-AE8C-6F6BB4225673}"/>
          </ac:spMkLst>
        </pc:spChg>
        <pc:spChg chg="mod">
          <ac:chgData name="Ben Wallack" userId="9cf83be0084a0e2e" providerId="LiveId" clId="{2BD26199-E58A-4022-B1C5-00E40FBD0923}" dt="2023-03-07T15:50:44.923" v="346" actId="2711"/>
          <ac:spMkLst>
            <pc:docMk/>
            <pc:sldMk cId="2267636739" sldId="329"/>
            <ac:spMk id="3" creationId="{462DB10E-A854-19F1-460B-4B42968A87B4}"/>
          </ac:spMkLst>
        </pc:spChg>
        <pc:spChg chg="add mod">
          <ac:chgData name="Ben Wallack" userId="9cf83be0084a0e2e" providerId="LiveId" clId="{2BD26199-E58A-4022-B1C5-00E40FBD0923}" dt="2023-03-07T15:49:55.238" v="328" actId="1076"/>
          <ac:spMkLst>
            <pc:docMk/>
            <pc:sldMk cId="2267636739" sldId="329"/>
            <ac:spMk id="5" creationId="{F9AD969C-164D-F9C8-F86E-22232A4AC2AD}"/>
          </ac:spMkLst>
        </pc:spChg>
        <pc:spChg chg="add mod">
          <ac:chgData name="Ben Wallack" userId="9cf83be0084a0e2e" providerId="LiveId" clId="{2BD26199-E58A-4022-B1C5-00E40FBD0923}" dt="2023-03-07T15:49:46.246" v="325"/>
          <ac:spMkLst>
            <pc:docMk/>
            <pc:sldMk cId="2267636739" sldId="329"/>
            <ac:spMk id="7" creationId="{AEF35852-6123-5E6C-91A2-316BC9BBA817}"/>
          </ac:spMkLst>
        </pc:spChg>
        <pc:spChg chg="add mod">
          <ac:chgData name="Ben Wallack" userId="9cf83be0084a0e2e" providerId="LiveId" clId="{2BD26199-E58A-4022-B1C5-00E40FBD0923}" dt="2023-03-07T15:49:46.246" v="325"/>
          <ac:spMkLst>
            <pc:docMk/>
            <pc:sldMk cId="2267636739" sldId="329"/>
            <ac:spMk id="8" creationId="{1888F98F-EFA7-1746-592D-238F0BFB228E}"/>
          </ac:spMkLst>
        </pc:spChg>
        <pc:spChg chg="add mod">
          <ac:chgData name="Ben Wallack" userId="9cf83be0084a0e2e" providerId="LiveId" clId="{2BD26199-E58A-4022-B1C5-00E40FBD0923}" dt="2023-03-07T15:51:10.428" v="353" actId="1076"/>
          <ac:spMkLst>
            <pc:docMk/>
            <pc:sldMk cId="2267636739" sldId="329"/>
            <ac:spMk id="10" creationId="{5E1AC896-016D-F196-666A-E8A36F4C3B95}"/>
          </ac:spMkLst>
        </pc:spChg>
        <pc:spChg chg="add mod">
          <ac:chgData name="Ben Wallack" userId="9cf83be0084a0e2e" providerId="LiveId" clId="{2BD26199-E58A-4022-B1C5-00E40FBD0923}" dt="2023-03-07T15:51:32.409" v="358" actId="571"/>
          <ac:spMkLst>
            <pc:docMk/>
            <pc:sldMk cId="2267636739" sldId="329"/>
            <ac:spMk id="11" creationId="{1158D920-3498-E2FB-C4A6-A6407B6D2815}"/>
          </ac:spMkLst>
        </pc:spChg>
        <pc:spChg chg="mod">
          <ac:chgData name="Ben Wallack" userId="9cf83be0084a0e2e" providerId="LiveId" clId="{2BD26199-E58A-4022-B1C5-00E40FBD0923}" dt="2023-03-07T15:51:32.409" v="358" actId="571"/>
          <ac:spMkLst>
            <pc:docMk/>
            <pc:sldMk cId="2267636739" sldId="329"/>
            <ac:spMk id="13" creationId="{11B62200-6408-DCF4-32F6-E97C1F0EB27A}"/>
          </ac:spMkLst>
        </pc:spChg>
        <pc:spChg chg="mod">
          <ac:chgData name="Ben Wallack" userId="9cf83be0084a0e2e" providerId="LiveId" clId="{2BD26199-E58A-4022-B1C5-00E40FBD0923}" dt="2023-03-07T15:51:32.409" v="358" actId="571"/>
          <ac:spMkLst>
            <pc:docMk/>
            <pc:sldMk cId="2267636739" sldId="329"/>
            <ac:spMk id="14" creationId="{FA697F53-9203-F6EC-3D7C-BCA6ACF9A086}"/>
          </ac:spMkLst>
        </pc:spChg>
        <pc:spChg chg="add mod">
          <ac:chgData name="Ben Wallack" userId="9cf83be0084a0e2e" providerId="LiveId" clId="{2BD26199-E58A-4022-B1C5-00E40FBD0923}" dt="2023-03-07T15:51:31.700" v="357" actId="571"/>
          <ac:spMkLst>
            <pc:docMk/>
            <pc:sldMk cId="2267636739" sldId="329"/>
            <ac:spMk id="15" creationId="{22FDDB07-BD78-D2DE-13F0-A229EE571F49}"/>
          </ac:spMkLst>
        </pc:spChg>
        <pc:spChg chg="mod">
          <ac:chgData name="Ben Wallack" userId="9cf83be0084a0e2e" providerId="LiveId" clId="{2BD26199-E58A-4022-B1C5-00E40FBD0923}" dt="2023-03-07T15:51:31.700" v="357" actId="571"/>
          <ac:spMkLst>
            <pc:docMk/>
            <pc:sldMk cId="2267636739" sldId="329"/>
            <ac:spMk id="17" creationId="{7586E43D-A20A-A4C8-F7E8-8CCF37F97B48}"/>
          </ac:spMkLst>
        </pc:spChg>
        <pc:spChg chg="mod">
          <ac:chgData name="Ben Wallack" userId="9cf83be0084a0e2e" providerId="LiveId" clId="{2BD26199-E58A-4022-B1C5-00E40FBD0923}" dt="2023-03-07T15:51:31.700" v="357" actId="571"/>
          <ac:spMkLst>
            <pc:docMk/>
            <pc:sldMk cId="2267636739" sldId="329"/>
            <ac:spMk id="18" creationId="{05847258-2DCE-2A03-129A-4E260D45C1E9}"/>
          </ac:spMkLst>
        </pc:spChg>
        <pc:grpChg chg="add mod">
          <ac:chgData name="Ben Wallack" userId="9cf83be0084a0e2e" providerId="LiveId" clId="{2BD26199-E58A-4022-B1C5-00E40FBD0923}" dt="2023-03-07T15:51:14.472" v="354" actId="1076"/>
          <ac:grpSpMkLst>
            <pc:docMk/>
            <pc:sldMk cId="2267636739" sldId="329"/>
            <ac:grpSpMk id="6" creationId="{F0654D8C-9A6C-7F69-F4E5-EB0A73E09198}"/>
          </ac:grpSpMkLst>
        </pc:grpChg>
        <pc:grpChg chg="add mod">
          <ac:chgData name="Ben Wallack" userId="9cf83be0084a0e2e" providerId="LiveId" clId="{2BD26199-E58A-4022-B1C5-00E40FBD0923}" dt="2023-03-07T15:51:32.409" v="358" actId="571"/>
          <ac:grpSpMkLst>
            <pc:docMk/>
            <pc:sldMk cId="2267636739" sldId="329"/>
            <ac:grpSpMk id="12" creationId="{0D4B6488-D9C3-9D13-BE3F-2F344C8B3565}"/>
          </ac:grpSpMkLst>
        </pc:grpChg>
        <pc:grpChg chg="add mod">
          <ac:chgData name="Ben Wallack" userId="9cf83be0084a0e2e" providerId="LiveId" clId="{2BD26199-E58A-4022-B1C5-00E40FBD0923}" dt="2023-03-07T15:51:31.700" v="357" actId="571"/>
          <ac:grpSpMkLst>
            <pc:docMk/>
            <pc:sldMk cId="2267636739" sldId="329"/>
            <ac:grpSpMk id="16" creationId="{E18B6D8C-21A8-1C99-2917-DD4FB9E04C4A}"/>
          </ac:grpSpMkLst>
        </pc:grpChg>
        <pc:graphicFrameChg chg="mod">
          <ac:chgData name="Ben Wallack" userId="9cf83be0084a0e2e" providerId="LiveId" clId="{2BD26199-E58A-4022-B1C5-00E40FBD0923}" dt="2023-03-07T15:50:53.313" v="348" actId="2711"/>
          <ac:graphicFrameMkLst>
            <pc:docMk/>
            <pc:sldMk cId="2267636739" sldId="329"/>
            <ac:graphicFrameMk id="4" creationId="{59F5A1AC-D08D-42AE-B94A-1CAFB517D846}"/>
          </ac:graphicFrameMkLst>
        </pc:graphicFrameChg>
      </pc:sldChg>
      <pc:sldChg chg="modSp add mod">
        <pc:chgData name="Ben Wallack" userId="9cf83be0084a0e2e" providerId="LiveId" clId="{2BD26199-E58A-4022-B1C5-00E40FBD0923}" dt="2023-03-07T15:54:27.088" v="386" actId="14100"/>
        <pc:sldMkLst>
          <pc:docMk/>
          <pc:sldMk cId="60834936" sldId="330"/>
        </pc:sldMkLst>
        <pc:spChg chg="mod">
          <ac:chgData name="Ben Wallack" userId="9cf83be0084a0e2e" providerId="LiveId" clId="{2BD26199-E58A-4022-B1C5-00E40FBD0923}" dt="2023-03-07T15:54:08.314" v="384" actId="20577"/>
          <ac:spMkLst>
            <pc:docMk/>
            <pc:sldMk cId="60834936" sldId="330"/>
            <ac:spMk id="2" creationId="{66A47F5C-50EC-416A-AE8C-6F6BB4225673}"/>
          </ac:spMkLst>
        </pc:spChg>
        <pc:spChg chg="mod">
          <ac:chgData name="Ben Wallack" userId="9cf83be0084a0e2e" providerId="LiveId" clId="{2BD26199-E58A-4022-B1C5-00E40FBD0923}" dt="2023-03-07T15:53:29.668" v="377" actId="1076"/>
          <ac:spMkLst>
            <pc:docMk/>
            <pc:sldMk cId="60834936" sldId="330"/>
            <ac:spMk id="6" creationId="{5C7F8C72-A81B-AFAA-FFF9-FAD661CC2CD8}"/>
          </ac:spMkLst>
        </pc:spChg>
        <pc:spChg chg="mod">
          <ac:chgData name="Ben Wallack" userId="9cf83be0084a0e2e" providerId="LiveId" clId="{2BD26199-E58A-4022-B1C5-00E40FBD0923}" dt="2023-03-07T15:54:01.100" v="383" actId="255"/>
          <ac:spMkLst>
            <pc:docMk/>
            <pc:sldMk cId="60834936" sldId="330"/>
            <ac:spMk id="11" creationId="{780CEF87-34F6-E05A-575B-7911B6B617E8}"/>
          </ac:spMkLst>
        </pc:spChg>
        <pc:spChg chg="mod">
          <ac:chgData name="Ben Wallack" userId="9cf83be0084a0e2e" providerId="LiveId" clId="{2BD26199-E58A-4022-B1C5-00E40FBD0923}" dt="2023-03-07T15:54:27.088" v="386" actId="14100"/>
          <ac:spMkLst>
            <pc:docMk/>
            <pc:sldMk cId="60834936" sldId="330"/>
            <ac:spMk id="13" creationId="{F6ED02D0-FF90-C742-F5D7-FD458A31E7CB}"/>
          </ac:spMkLst>
        </pc:spChg>
        <pc:grpChg chg="mod">
          <ac:chgData name="Ben Wallack" userId="9cf83be0084a0e2e" providerId="LiveId" clId="{2BD26199-E58A-4022-B1C5-00E40FBD0923}" dt="2023-03-07T15:54:18.440" v="385" actId="14100"/>
          <ac:grpSpMkLst>
            <pc:docMk/>
            <pc:sldMk cId="60834936" sldId="330"/>
            <ac:grpSpMk id="7" creationId="{11951B0E-C1CA-B41F-0B4D-F08E3DD94BA8}"/>
          </ac:grpSpMkLst>
        </pc:grpChg>
        <pc:grpChg chg="mod">
          <ac:chgData name="Ben Wallack" userId="9cf83be0084a0e2e" providerId="LiveId" clId="{2BD26199-E58A-4022-B1C5-00E40FBD0923}" dt="2023-03-07T15:52:57.345" v="369" actId="14100"/>
          <ac:grpSpMkLst>
            <pc:docMk/>
            <pc:sldMk cId="60834936" sldId="330"/>
            <ac:grpSpMk id="9" creationId="{C6135A6A-1E54-B024-437E-1885659F7A53}"/>
          </ac:grpSpMkLst>
        </pc:grpChg>
      </pc:sldChg>
      <pc:sldChg chg="modSp add mod">
        <pc:chgData name="Ben Wallack" userId="9cf83be0084a0e2e" providerId="LiveId" clId="{2BD26199-E58A-4022-B1C5-00E40FBD0923}" dt="2023-03-07T15:56:23.703" v="409" actId="1076"/>
        <pc:sldMkLst>
          <pc:docMk/>
          <pc:sldMk cId="1354442100" sldId="331"/>
        </pc:sldMkLst>
        <pc:spChg chg="mod">
          <ac:chgData name="Ben Wallack" userId="9cf83be0084a0e2e" providerId="LiveId" clId="{2BD26199-E58A-4022-B1C5-00E40FBD0923}" dt="2023-03-07T15:54:44.481" v="388"/>
          <ac:spMkLst>
            <pc:docMk/>
            <pc:sldMk cId="1354442100" sldId="331"/>
            <ac:spMk id="2" creationId="{66A47F5C-50EC-416A-AE8C-6F6BB4225673}"/>
          </ac:spMkLst>
        </pc:spChg>
        <pc:spChg chg="mod">
          <ac:chgData name="Ben Wallack" userId="9cf83be0084a0e2e" providerId="LiveId" clId="{2BD26199-E58A-4022-B1C5-00E40FBD0923}" dt="2023-03-07T15:56:23.703" v="409" actId="1076"/>
          <ac:spMkLst>
            <pc:docMk/>
            <pc:sldMk cId="1354442100" sldId="331"/>
            <ac:spMk id="3" creationId="{462DB10E-A854-19F1-460B-4B42968A87B4}"/>
          </ac:spMkLst>
        </pc:spChg>
        <pc:graphicFrameChg chg="mod">
          <ac:chgData name="Ben Wallack" userId="9cf83be0084a0e2e" providerId="LiveId" clId="{2BD26199-E58A-4022-B1C5-00E40FBD0923}" dt="2023-03-07T15:56:16.940" v="408"/>
          <ac:graphicFrameMkLst>
            <pc:docMk/>
            <pc:sldMk cId="1354442100" sldId="331"/>
            <ac:graphicFrameMk id="4" creationId="{59F5A1AC-D08D-42AE-B94A-1CAFB517D846}"/>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6/13/2023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29999" y="241164"/>
            <a:ext cx="5166166" cy="3494791"/>
          </a:xfrm>
        </p:spPr>
        <p:txBody>
          <a:bodyPr>
            <a:normAutofit/>
          </a:bodyPr>
          <a:lstStyle/>
          <a:p>
            <a:pPr marL="0" marR="0">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New York Energy Consumers Council, </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Board Member Meeting </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Wednesday, June 14, 2023</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2"/>
            <a:ext cx="4829101" cy="1238616"/>
          </a:xfrm>
        </p:spPr>
        <p:txBody>
          <a:bodyPr>
            <a:normAutofit fontScale="92500" lnSpcReduction="10000"/>
          </a:bodyPr>
          <a:lstStyle/>
          <a:p>
            <a:r>
              <a:rPr lang="en-US" sz="1800" b="1" dirty="0">
                <a:effectLst/>
                <a:ea typeface="Calibri" panose="020F0502020204030204" pitchFamily="34" charset="0"/>
              </a:rPr>
              <a:t>Presenter: </a:t>
            </a:r>
          </a:p>
          <a:p>
            <a:r>
              <a:rPr lang="en-US" sz="1800" b="1" dirty="0">
                <a:effectLst/>
                <a:ea typeface="Calibri" panose="020F0502020204030204" pitchFamily="34" charset="0"/>
              </a:rPr>
              <a:t>George Diamantopoulos, Esq., </a:t>
            </a:r>
          </a:p>
          <a:p>
            <a:r>
              <a:rPr lang="en-US" sz="1800" b="1" dirty="0">
                <a:effectLst/>
                <a:ea typeface="Calibri" panose="020F0502020204030204" pitchFamily="34" charset="0"/>
              </a:rPr>
              <a:t>Counsel to the NYECC</a:t>
            </a:r>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1251658"/>
            <a:ext cx="10605246" cy="628900"/>
          </a:xfrm>
        </p:spPr>
        <p:txBody>
          <a:bodyPr>
            <a:noAutofit/>
          </a:bodyPr>
          <a:lstStyle/>
          <a:p>
            <a:r>
              <a:rPr lang="en-US" sz="3600" dirty="0"/>
              <a:t>National Grid Rate Cases   4/28/23  (23-G-0025 and 23-G-0026 – RY ending 3/31/25)</a:t>
            </a:r>
          </a:p>
        </p:txBody>
      </p:sp>
      <p:grpSp>
        <p:nvGrpSpPr>
          <p:cNvPr id="9" name="Group 8">
            <a:extLst>
              <a:ext uri="{FF2B5EF4-FFF2-40B4-BE49-F238E27FC236}">
                <a16:creationId xmlns:a16="http://schemas.microsoft.com/office/drawing/2014/main" id="{C6135A6A-1E54-B024-437E-1885659F7A53}"/>
              </a:ext>
            </a:extLst>
          </p:cNvPr>
          <p:cNvGrpSpPr/>
          <p:nvPr/>
        </p:nvGrpSpPr>
        <p:grpSpPr>
          <a:xfrm>
            <a:off x="729289" y="1977095"/>
            <a:ext cx="9519714" cy="766004"/>
            <a:chOff x="-325745" y="3064561"/>
            <a:chExt cx="7091944" cy="878356"/>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325745" y="3064561"/>
              <a:ext cx="6963064" cy="878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Brooklyn Union Gas Company d/b/a National Grid NY (“KEDNY”) and </a:t>
              </a:r>
              <a:r>
                <a:rPr lang="en-US" dirty="0" err="1">
                  <a:latin typeface="Times New Roman" panose="02020603050405020304" pitchFamily="18" charset="0"/>
                  <a:ea typeface="Times New Roman" panose="02020603050405020304" pitchFamily="18" charset="0"/>
                </a:rPr>
                <a:t>KeySpan</a:t>
              </a:r>
              <a:r>
                <a:rPr lang="en-US" dirty="0">
                  <a:latin typeface="Times New Roman" panose="02020603050405020304" pitchFamily="18" charset="0"/>
                  <a:ea typeface="Times New Roman" panose="02020603050405020304" pitchFamily="18" charset="0"/>
                </a:rPr>
                <a:t> Gas East Corporation d/b/a National Grid (“KEDLI”) </a:t>
              </a:r>
              <a:endParaRPr lang="en-US" dirty="0"/>
            </a:p>
          </p:txBody>
        </p:sp>
      </p:grpSp>
      <p:sp>
        <p:nvSpPr>
          <p:cNvPr id="20" name="Rectangle: Rounded Corners 5">
            <a:extLst>
              <a:ext uri="{FF2B5EF4-FFF2-40B4-BE49-F238E27FC236}">
                <a16:creationId xmlns:a16="http://schemas.microsoft.com/office/drawing/2014/main" id="{97F32900-1A95-B219-D935-F55540852132}"/>
              </a:ext>
            </a:extLst>
          </p:cNvPr>
          <p:cNvSpPr txBox="1"/>
          <p:nvPr/>
        </p:nvSpPr>
        <p:spPr>
          <a:xfrm>
            <a:off x="902288" y="4045202"/>
            <a:ext cx="9346715" cy="673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4/10/23 – 18-M-0084 – NYSERDA Report Assessing Energy Efficiency and Building Electrification Potential in NYS Residential and Commercial Buildings</a:t>
            </a:r>
            <a:endParaRPr lang="en-US" dirty="0"/>
          </a:p>
        </p:txBody>
      </p:sp>
      <p:grpSp>
        <p:nvGrpSpPr>
          <p:cNvPr id="6" name="Group 5">
            <a:extLst>
              <a:ext uri="{FF2B5EF4-FFF2-40B4-BE49-F238E27FC236}">
                <a16:creationId xmlns:a16="http://schemas.microsoft.com/office/drawing/2014/main" id="{84862994-18AC-1531-6D1D-761CCC5069FF}"/>
              </a:ext>
            </a:extLst>
          </p:cNvPr>
          <p:cNvGrpSpPr/>
          <p:nvPr/>
        </p:nvGrpSpPr>
        <p:grpSpPr>
          <a:xfrm>
            <a:off x="729289" y="2864261"/>
            <a:ext cx="9519714" cy="431030"/>
            <a:chOff x="-325745" y="3064561"/>
            <a:chExt cx="7091944" cy="878356"/>
          </a:xfrm>
        </p:grpSpPr>
        <p:sp>
          <p:nvSpPr>
            <p:cNvPr id="7" name="Rectangle: Rounded Corners 6">
              <a:extLst>
                <a:ext uri="{FF2B5EF4-FFF2-40B4-BE49-F238E27FC236}">
                  <a16:creationId xmlns:a16="http://schemas.microsoft.com/office/drawing/2014/main" id="{FF95B558-4BEF-C614-BAC4-D1526E9AAB19}"/>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5">
              <a:extLst>
                <a:ext uri="{FF2B5EF4-FFF2-40B4-BE49-F238E27FC236}">
                  <a16:creationId xmlns:a16="http://schemas.microsoft.com/office/drawing/2014/main" id="{D2EA750C-2DE4-531E-F935-D6E8CF460B47}"/>
                </a:ext>
              </a:extLst>
            </p:cNvPr>
            <p:cNvSpPr txBox="1"/>
            <p:nvPr/>
          </p:nvSpPr>
          <p:spPr>
            <a:xfrm>
              <a:off x="-325745" y="3064561"/>
              <a:ext cx="7040880" cy="878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Rev. req. increases $414M and $228M, 28% and 24% in delivery, respectively.</a:t>
              </a:r>
              <a:endParaRPr lang="en-US" dirty="0"/>
            </a:p>
          </p:txBody>
        </p:sp>
      </p:grpSp>
    </p:spTree>
    <p:extLst>
      <p:ext uri="{BB962C8B-B14F-4D97-AF65-F5344CB8AC3E}">
        <p14:creationId xmlns:p14="http://schemas.microsoft.com/office/powerpoint/2010/main" val="34735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1251658"/>
            <a:ext cx="10605246" cy="628900"/>
          </a:xfrm>
        </p:spPr>
        <p:txBody>
          <a:bodyPr>
            <a:noAutofit/>
          </a:bodyPr>
          <a:lstStyle/>
          <a:p>
            <a:r>
              <a:rPr lang="en-US" sz="3600" dirty="0"/>
              <a:t> EPA Proposed New Carbon Pollution Standards 5/11/23</a:t>
            </a:r>
          </a:p>
        </p:txBody>
      </p:sp>
      <p:grpSp>
        <p:nvGrpSpPr>
          <p:cNvPr id="9" name="Group 8">
            <a:extLst>
              <a:ext uri="{FF2B5EF4-FFF2-40B4-BE49-F238E27FC236}">
                <a16:creationId xmlns:a16="http://schemas.microsoft.com/office/drawing/2014/main" id="{C6135A6A-1E54-B024-437E-1885659F7A53}"/>
              </a:ext>
            </a:extLst>
          </p:cNvPr>
          <p:cNvGrpSpPr/>
          <p:nvPr/>
        </p:nvGrpSpPr>
        <p:grpSpPr>
          <a:xfrm>
            <a:off x="729289" y="2003586"/>
            <a:ext cx="9519714" cy="478008"/>
            <a:chOff x="-325745" y="3064561"/>
            <a:chExt cx="7091944" cy="878356"/>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325745" y="3064561"/>
              <a:ext cx="6963064" cy="878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Affecting Coal and new NG Power Plants</a:t>
              </a:r>
              <a:endParaRPr lang="en-US" dirty="0"/>
            </a:p>
          </p:txBody>
        </p:sp>
      </p:grpSp>
      <p:sp>
        <p:nvSpPr>
          <p:cNvPr id="20" name="Rectangle: Rounded Corners 5">
            <a:extLst>
              <a:ext uri="{FF2B5EF4-FFF2-40B4-BE49-F238E27FC236}">
                <a16:creationId xmlns:a16="http://schemas.microsoft.com/office/drawing/2014/main" id="{97F32900-1A95-B219-D935-F55540852132}"/>
              </a:ext>
            </a:extLst>
          </p:cNvPr>
          <p:cNvSpPr txBox="1"/>
          <p:nvPr/>
        </p:nvSpPr>
        <p:spPr>
          <a:xfrm>
            <a:off x="781515" y="4720658"/>
            <a:ext cx="9346715" cy="673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4/10/23 – 18-M-0084 – NYSERDA Report Assessing Energy Efficiency and Building Electrification Potential in NYS Residential and Commercial Buildings</a:t>
            </a:r>
            <a:endParaRPr lang="en-US" dirty="0"/>
          </a:p>
        </p:txBody>
      </p:sp>
      <p:grpSp>
        <p:nvGrpSpPr>
          <p:cNvPr id="6" name="Group 5">
            <a:extLst>
              <a:ext uri="{FF2B5EF4-FFF2-40B4-BE49-F238E27FC236}">
                <a16:creationId xmlns:a16="http://schemas.microsoft.com/office/drawing/2014/main" id="{84862994-18AC-1531-6D1D-761CCC5069FF}"/>
              </a:ext>
            </a:extLst>
          </p:cNvPr>
          <p:cNvGrpSpPr/>
          <p:nvPr/>
        </p:nvGrpSpPr>
        <p:grpSpPr>
          <a:xfrm>
            <a:off x="725798" y="3113581"/>
            <a:ext cx="9519714" cy="500845"/>
            <a:chOff x="-325745" y="3064562"/>
            <a:chExt cx="7091944" cy="878356"/>
          </a:xfrm>
        </p:grpSpPr>
        <p:sp>
          <p:nvSpPr>
            <p:cNvPr id="7" name="Rectangle: Rounded Corners 6">
              <a:extLst>
                <a:ext uri="{FF2B5EF4-FFF2-40B4-BE49-F238E27FC236}">
                  <a16:creationId xmlns:a16="http://schemas.microsoft.com/office/drawing/2014/main" id="{FF95B558-4BEF-C614-BAC4-D1526E9AAB19}"/>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5">
              <a:extLst>
                <a:ext uri="{FF2B5EF4-FFF2-40B4-BE49-F238E27FC236}">
                  <a16:creationId xmlns:a16="http://schemas.microsoft.com/office/drawing/2014/main" id="{D2EA750C-2DE4-531E-F935-D6E8CF460B47}"/>
                </a:ext>
              </a:extLst>
            </p:cNvPr>
            <p:cNvSpPr txBox="1"/>
            <p:nvPr/>
          </p:nvSpPr>
          <p:spPr>
            <a:xfrm>
              <a:off x="-325745" y="3064562"/>
              <a:ext cx="7040880" cy="878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Annual emissions reduction equivalent of 137 million passenger vehicles </a:t>
              </a:r>
              <a:endParaRPr lang="en-US" dirty="0"/>
            </a:p>
          </p:txBody>
        </p:sp>
      </p:grpSp>
      <p:grpSp>
        <p:nvGrpSpPr>
          <p:cNvPr id="12" name="Group 11">
            <a:extLst>
              <a:ext uri="{FF2B5EF4-FFF2-40B4-BE49-F238E27FC236}">
                <a16:creationId xmlns:a16="http://schemas.microsoft.com/office/drawing/2014/main" id="{163B93BA-EE6D-29D3-3ABB-29BA89055CBE}"/>
              </a:ext>
            </a:extLst>
          </p:cNvPr>
          <p:cNvGrpSpPr/>
          <p:nvPr/>
        </p:nvGrpSpPr>
        <p:grpSpPr>
          <a:xfrm>
            <a:off x="725798" y="2554386"/>
            <a:ext cx="9519714" cy="500845"/>
            <a:chOff x="-325745" y="3064561"/>
            <a:chExt cx="7091944" cy="878356"/>
          </a:xfrm>
        </p:grpSpPr>
        <p:sp>
          <p:nvSpPr>
            <p:cNvPr id="13" name="Rectangle: Rounded Corners 12">
              <a:extLst>
                <a:ext uri="{FF2B5EF4-FFF2-40B4-BE49-F238E27FC236}">
                  <a16:creationId xmlns:a16="http://schemas.microsoft.com/office/drawing/2014/main" id="{314A1DAC-C9AB-BB86-17D9-4EEEF5503F1F}"/>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5">
              <a:extLst>
                <a:ext uri="{FF2B5EF4-FFF2-40B4-BE49-F238E27FC236}">
                  <a16:creationId xmlns:a16="http://schemas.microsoft.com/office/drawing/2014/main" id="{096C417B-F89D-29D1-C426-1DCAC2545D44}"/>
                </a:ext>
              </a:extLst>
            </p:cNvPr>
            <p:cNvSpPr txBox="1"/>
            <p:nvPr/>
          </p:nvSpPr>
          <p:spPr>
            <a:xfrm>
              <a:off x="-325745" y="3064561"/>
              <a:ext cx="6963064" cy="878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$85 Billion in climate and public health benefits over the next two decades</a:t>
              </a:r>
              <a:endParaRPr lang="en-US" dirty="0"/>
            </a:p>
          </p:txBody>
        </p:sp>
      </p:grpSp>
    </p:spTree>
    <p:extLst>
      <p:ext uri="{BB962C8B-B14F-4D97-AF65-F5344CB8AC3E}">
        <p14:creationId xmlns:p14="http://schemas.microsoft.com/office/powerpoint/2010/main" val="20875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735833"/>
            <a:ext cx="10605246" cy="766004"/>
          </a:xfrm>
        </p:spPr>
        <p:txBody>
          <a:bodyPr>
            <a:noAutofit/>
          </a:bodyPr>
          <a:lstStyle/>
          <a:p>
            <a:r>
              <a:rPr lang="en-US" sz="3600" dirty="0"/>
              <a:t>PSC Order Requesting Comments on Technologies  (5/18/23 – 15-E-0302)</a:t>
            </a:r>
          </a:p>
        </p:txBody>
      </p:sp>
      <p:grpSp>
        <p:nvGrpSpPr>
          <p:cNvPr id="9" name="Group 8">
            <a:extLst>
              <a:ext uri="{FF2B5EF4-FFF2-40B4-BE49-F238E27FC236}">
                <a16:creationId xmlns:a16="http://schemas.microsoft.com/office/drawing/2014/main" id="{C6135A6A-1E54-B024-437E-1885659F7A53}"/>
              </a:ext>
            </a:extLst>
          </p:cNvPr>
          <p:cNvGrpSpPr/>
          <p:nvPr/>
        </p:nvGrpSpPr>
        <p:grpSpPr>
          <a:xfrm>
            <a:off x="729289" y="2042994"/>
            <a:ext cx="9519714" cy="605316"/>
            <a:chOff x="-325745" y="3119338"/>
            <a:chExt cx="7091944"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14 questions due by July 17, 2023 to identify technologies to close the gap between the capabilities of existing renewable energy technologies and future system reliability needs</a:t>
              </a:r>
              <a:endParaRPr lang="en-US" dirty="0"/>
            </a:p>
          </p:txBody>
        </p:sp>
      </p:grpSp>
      <p:grpSp>
        <p:nvGrpSpPr>
          <p:cNvPr id="15" name="Group 14">
            <a:extLst>
              <a:ext uri="{FF2B5EF4-FFF2-40B4-BE49-F238E27FC236}">
                <a16:creationId xmlns:a16="http://schemas.microsoft.com/office/drawing/2014/main" id="{646784F1-1C22-D4B4-07C9-06EFB08FCA2E}"/>
              </a:ext>
            </a:extLst>
          </p:cNvPr>
          <p:cNvGrpSpPr/>
          <p:nvPr/>
        </p:nvGrpSpPr>
        <p:grpSpPr>
          <a:xfrm>
            <a:off x="729289" y="2775584"/>
            <a:ext cx="9519714" cy="373211"/>
            <a:chOff x="-325745" y="3119338"/>
            <a:chExt cx="7091944" cy="797040"/>
          </a:xfrm>
        </p:grpSpPr>
        <p:sp>
          <p:nvSpPr>
            <p:cNvPr id="16" name="Rectangle: Rounded Corners 15">
              <a:extLst>
                <a:ext uri="{FF2B5EF4-FFF2-40B4-BE49-F238E27FC236}">
                  <a16:creationId xmlns:a16="http://schemas.microsoft.com/office/drawing/2014/main" id="{39537AF9-0A8A-A141-6EC4-43F4228498E7}"/>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5">
              <a:extLst>
                <a:ext uri="{FF2B5EF4-FFF2-40B4-BE49-F238E27FC236}">
                  <a16:creationId xmlns:a16="http://schemas.microsoft.com/office/drawing/2014/main" id="{9B4B20A5-6135-3AA7-2B3C-CDA4E16EE799}"/>
                </a:ext>
              </a:extLst>
            </p:cNvPr>
            <p:cNvSpPr txBox="1"/>
            <p:nvPr/>
          </p:nvSpPr>
          <p:spPr>
            <a:xfrm>
              <a:off x="-325745" y="3119339"/>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To identify the actions needed to pursue attainment of the Zero Emission by 2040 Target:</a:t>
              </a:r>
              <a:endParaRPr lang="en-US" dirty="0"/>
            </a:p>
          </p:txBody>
        </p:sp>
      </p:grpSp>
      <p:grpSp>
        <p:nvGrpSpPr>
          <p:cNvPr id="18" name="Group 17">
            <a:extLst>
              <a:ext uri="{FF2B5EF4-FFF2-40B4-BE49-F238E27FC236}">
                <a16:creationId xmlns:a16="http://schemas.microsoft.com/office/drawing/2014/main" id="{26A4776A-3C96-5E9A-14E5-627D42FDE634}"/>
              </a:ext>
            </a:extLst>
          </p:cNvPr>
          <p:cNvGrpSpPr/>
          <p:nvPr/>
        </p:nvGrpSpPr>
        <p:grpSpPr>
          <a:xfrm>
            <a:off x="729289" y="3244880"/>
            <a:ext cx="9519714" cy="928652"/>
            <a:chOff x="-325745" y="3119338"/>
            <a:chExt cx="7091944" cy="797040"/>
          </a:xfrm>
        </p:grpSpPr>
        <p:sp>
          <p:nvSpPr>
            <p:cNvPr id="19" name="Rectangle: Rounded Corners 18">
              <a:extLst>
                <a:ext uri="{FF2B5EF4-FFF2-40B4-BE49-F238E27FC236}">
                  <a16:creationId xmlns:a16="http://schemas.microsoft.com/office/drawing/2014/main" id="{A13E52F4-687D-3001-8F44-96858883F253}"/>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5">
              <a:extLst>
                <a:ext uri="{FF2B5EF4-FFF2-40B4-BE49-F238E27FC236}">
                  <a16:creationId xmlns:a16="http://schemas.microsoft.com/office/drawing/2014/main" id="{97F32900-1A95-B219-D935-F55540852132}"/>
                </a:ext>
              </a:extLst>
            </p:cNvPr>
            <p:cNvSpPr txBox="1"/>
            <p:nvPr/>
          </p:nvSpPr>
          <p:spPr>
            <a:xfrm>
              <a:off x="-325745" y="3119340"/>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Advanced nuclear (Gen III+ or Gen IV), long-duration storage, green hydrogen, renewable natural gas, carbon capture and sequestration, virtual power plants, distributed energy resources, or demand response resources? What other resource types should be included?</a:t>
              </a:r>
              <a:endParaRPr lang="en-US" dirty="0"/>
            </a:p>
          </p:txBody>
        </p:sp>
      </p:grpSp>
    </p:spTree>
    <p:extLst>
      <p:ext uri="{BB962C8B-B14F-4D97-AF65-F5344CB8AC3E}">
        <p14:creationId xmlns:p14="http://schemas.microsoft.com/office/powerpoint/2010/main" val="6083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735833"/>
            <a:ext cx="10605246" cy="766004"/>
          </a:xfrm>
        </p:spPr>
        <p:txBody>
          <a:bodyPr>
            <a:noAutofit/>
          </a:bodyPr>
          <a:lstStyle/>
          <a:p>
            <a:r>
              <a:rPr lang="en-US" sz="3600" dirty="0"/>
              <a:t>JUs proposals for EV Load Management Technology Incentive Program (5/19/23)</a:t>
            </a:r>
          </a:p>
        </p:txBody>
      </p:sp>
      <p:grpSp>
        <p:nvGrpSpPr>
          <p:cNvPr id="9" name="Group 8">
            <a:extLst>
              <a:ext uri="{FF2B5EF4-FFF2-40B4-BE49-F238E27FC236}">
                <a16:creationId xmlns:a16="http://schemas.microsoft.com/office/drawing/2014/main" id="{C6135A6A-1E54-B024-437E-1885659F7A53}"/>
              </a:ext>
            </a:extLst>
          </p:cNvPr>
          <p:cNvGrpSpPr/>
          <p:nvPr/>
        </p:nvGrpSpPr>
        <p:grpSpPr>
          <a:xfrm>
            <a:off x="729289" y="2048543"/>
            <a:ext cx="9519714" cy="694929"/>
            <a:chOff x="-325745" y="3119338"/>
            <a:chExt cx="7091944"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Demand management technologies capable of reliably balancing, curtailing, or deferring a customer's net EV charging demand on the electric grid will be eligible</a:t>
              </a:r>
              <a:endParaRPr lang="en-US" dirty="0"/>
            </a:p>
          </p:txBody>
        </p:sp>
      </p:grpSp>
      <p:sp>
        <p:nvSpPr>
          <p:cNvPr id="17" name="Rectangle: Rounded Corners 5">
            <a:extLst>
              <a:ext uri="{FF2B5EF4-FFF2-40B4-BE49-F238E27FC236}">
                <a16:creationId xmlns:a16="http://schemas.microsoft.com/office/drawing/2014/main" id="{9B4B20A5-6135-3AA7-2B3C-CDA4E16EE799}"/>
              </a:ext>
            </a:extLst>
          </p:cNvPr>
          <p:cNvSpPr txBox="1"/>
          <p:nvPr/>
        </p:nvSpPr>
        <p:spPr>
          <a:xfrm>
            <a:off x="643026" y="3043031"/>
            <a:ext cx="9346714" cy="471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To identify the actions needed to pursue attainment of the Zero Emission by 2040 Target:</a:t>
            </a:r>
            <a:endParaRPr lang="en-US" dirty="0"/>
          </a:p>
        </p:txBody>
      </p:sp>
      <p:grpSp>
        <p:nvGrpSpPr>
          <p:cNvPr id="18" name="Group 17">
            <a:extLst>
              <a:ext uri="{FF2B5EF4-FFF2-40B4-BE49-F238E27FC236}">
                <a16:creationId xmlns:a16="http://schemas.microsoft.com/office/drawing/2014/main" id="{26A4776A-3C96-5E9A-14E5-627D42FDE634}"/>
              </a:ext>
            </a:extLst>
          </p:cNvPr>
          <p:cNvGrpSpPr/>
          <p:nvPr/>
        </p:nvGrpSpPr>
        <p:grpSpPr>
          <a:xfrm>
            <a:off x="729289" y="3689105"/>
            <a:ext cx="9519714" cy="638393"/>
            <a:chOff x="-325745" y="3119338"/>
            <a:chExt cx="7091944" cy="797040"/>
          </a:xfrm>
        </p:grpSpPr>
        <p:sp>
          <p:nvSpPr>
            <p:cNvPr id="19" name="Rectangle: Rounded Corners 18">
              <a:extLst>
                <a:ext uri="{FF2B5EF4-FFF2-40B4-BE49-F238E27FC236}">
                  <a16:creationId xmlns:a16="http://schemas.microsoft.com/office/drawing/2014/main" id="{A13E52F4-687D-3001-8F44-96858883F253}"/>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5">
              <a:extLst>
                <a:ext uri="{FF2B5EF4-FFF2-40B4-BE49-F238E27FC236}">
                  <a16:creationId xmlns:a16="http://schemas.microsoft.com/office/drawing/2014/main" id="{97F32900-1A95-B219-D935-F55540852132}"/>
                </a:ext>
              </a:extLst>
            </p:cNvPr>
            <p:cNvSpPr txBox="1"/>
            <p:nvPr/>
          </p:nvSpPr>
          <p:spPr>
            <a:xfrm>
              <a:off x="-325745" y="3119339"/>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At each utility’s discretion, upfront incentive levels be allowed up to 90% of all costs of eligible technologies, and up to 100% of costs within Disadvantaged Communities.</a:t>
              </a:r>
              <a:endParaRPr lang="en-US" dirty="0"/>
            </a:p>
          </p:txBody>
        </p:sp>
      </p:grpSp>
      <p:grpSp>
        <p:nvGrpSpPr>
          <p:cNvPr id="4" name="Group 3">
            <a:extLst>
              <a:ext uri="{FF2B5EF4-FFF2-40B4-BE49-F238E27FC236}">
                <a16:creationId xmlns:a16="http://schemas.microsoft.com/office/drawing/2014/main" id="{E4AD0816-8147-E09D-733F-370B385D39A2}"/>
              </a:ext>
            </a:extLst>
          </p:cNvPr>
          <p:cNvGrpSpPr/>
          <p:nvPr/>
        </p:nvGrpSpPr>
        <p:grpSpPr>
          <a:xfrm>
            <a:off x="729289" y="2868599"/>
            <a:ext cx="9519714" cy="707463"/>
            <a:chOff x="-325745" y="3119338"/>
            <a:chExt cx="7091944" cy="797040"/>
          </a:xfrm>
        </p:grpSpPr>
        <p:sp>
          <p:nvSpPr>
            <p:cNvPr id="5" name="Rectangle: Rounded Corners 4">
              <a:extLst>
                <a:ext uri="{FF2B5EF4-FFF2-40B4-BE49-F238E27FC236}">
                  <a16:creationId xmlns:a16="http://schemas.microsoft.com/office/drawing/2014/main" id="{CA77D3B7-3B44-F9BF-CB8B-C115A96A3D41}"/>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5">
              <a:extLst>
                <a:ext uri="{FF2B5EF4-FFF2-40B4-BE49-F238E27FC236}">
                  <a16:creationId xmlns:a16="http://schemas.microsoft.com/office/drawing/2014/main" id="{2ACE3FFE-AED9-D3F3-EE14-644F89614CBB}"/>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err="1">
                  <a:latin typeface="Times New Roman" panose="02020603050405020304" pitchFamily="18" charset="0"/>
                  <a:ea typeface="Times New Roman" panose="02020603050405020304" pitchFamily="18" charset="0"/>
                </a:rPr>
                <a:t>Egs</a:t>
              </a:r>
              <a:r>
                <a:rPr lang="en-US" dirty="0">
                  <a:latin typeface="Times New Roman" panose="02020603050405020304" pitchFamily="18" charset="0"/>
                  <a:ea typeface="Times New Roman" panose="02020603050405020304" pitchFamily="18" charset="0"/>
                </a:rPr>
                <a:t>. (1) on-site energy storage; (2) energy storage integrated directly into charging equipment; (3) advanced load management software; and (4) energy management systems</a:t>
              </a:r>
              <a:endParaRPr lang="en-US" dirty="0"/>
            </a:p>
          </p:txBody>
        </p:sp>
      </p:grpSp>
    </p:spTree>
    <p:extLst>
      <p:ext uri="{BB962C8B-B14F-4D97-AF65-F5344CB8AC3E}">
        <p14:creationId xmlns:p14="http://schemas.microsoft.com/office/powerpoint/2010/main" val="403817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735833"/>
            <a:ext cx="10605246" cy="766004"/>
          </a:xfrm>
        </p:spPr>
        <p:txBody>
          <a:bodyPr>
            <a:noAutofit/>
          </a:bodyPr>
          <a:lstStyle/>
          <a:p>
            <a:r>
              <a:rPr lang="en-US" sz="3600" dirty="0"/>
              <a:t>Con Edison filed Gas System Long Term Plan (5/31/23 – 23-G-0147)</a:t>
            </a:r>
          </a:p>
        </p:txBody>
      </p:sp>
      <p:grpSp>
        <p:nvGrpSpPr>
          <p:cNvPr id="9" name="Group 8">
            <a:extLst>
              <a:ext uri="{FF2B5EF4-FFF2-40B4-BE49-F238E27FC236}">
                <a16:creationId xmlns:a16="http://schemas.microsoft.com/office/drawing/2014/main" id="{C6135A6A-1E54-B024-437E-1885659F7A53}"/>
              </a:ext>
            </a:extLst>
          </p:cNvPr>
          <p:cNvGrpSpPr/>
          <p:nvPr/>
        </p:nvGrpSpPr>
        <p:grpSpPr>
          <a:xfrm>
            <a:off x="729289" y="2048544"/>
            <a:ext cx="9519714" cy="392732"/>
            <a:chOff x="-325745" y="3119338"/>
            <a:chExt cx="7091944"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Strategic Objectives in four key areas</a:t>
              </a:r>
              <a:endParaRPr lang="en-US" dirty="0"/>
            </a:p>
          </p:txBody>
        </p:sp>
      </p:grpSp>
      <p:sp>
        <p:nvSpPr>
          <p:cNvPr id="17" name="Rectangle: Rounded Corners 5">
            <a:extLst>
              <a:ext uri="{FF2B5EF4-FFF2-40B4-BE49-F238E27FC236}">
                <a16:creationId xmlns:a16="http://schemas.microsoft.com/office/drawing/2014/main" id="{9B4B20A5-6135-3AA7-2B3C-CDA4E16EE799}"/>
              </a:ext>
            </a:extLst>
          </p:cNvPr>
          <p:cNvSpPr txBox="1"/>
          <p:nvPr/>
        </p:nvSpPr>
        <p:spPr>
          <a:xfrm>
            <a:off x="643026" y="3043031"/>
            <a:ext cx="9346714" cy="471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To identify the actions needed to pursue attainment of the Zero Emission by 2040 Target:</a:t>
            </a:r>
            <a:endParaRPr lang="en-US" dirty="0"/>
          </a:p>
        </p:txBody>
      </p:sp>
      <p:grpSp>
        <p:nvGrpSpPr>
          <p:cNvPr id="18" name="Group 17">
            <a:extLst>
              <a:ext uri="{FF2B5EF4-FFF2-40B4-BE49-F238E27FC236}">
                <a16:creationId xmlns:a16="http://schemas.microsoft.com/office/drawing/2014/main" id="{26A4776A-3C96-5E9A-14E5-627D42FDE634}"/>
              </a:ext>
            </a:extLst>
          </p:cNvPr>
          <p:cNvGrpSpPr/>
          <p:nvPr/>
        </p:nvGrpSpPr>
        <p:grpSpPr>
          <a:xfrm>
            <a:off x="706447" y="4051325"/>
            <a:ext cx="9519476" cy="558182"/>
            <a:chOff x="-325568" y="3119338"/>
            <a:chExt cx="7091767" cy="797040"/>
          </a:xfrm>
        </p:grpSpPr>
        <p:sp>
          <p:nvSpPr>
            <p:cNvPr id="19" name="Rectangle: Rounded Corners 18">
              <a:extLst>
                <a:ext uri="{FF2B5EF4-FFF2-40B4-BE49-F238E27FC236}">
                  <a16:creationId xmlns:a16="http://schemas.microsoft.com/office/drawing/2014/main" id="{A13E52F4-687D-3001-8F44-96858883F253}"/>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5">
              <a:extLst>
                <a:ext uri="{FF2B5EF4-FFF2-40B4-BE49-F238E27FC236}">
                  <a16:creationId xmlns:a16="http://schemas.microsoft.com/office/drawing/2014/main" id="{97F32900-1A95-B219-D935-F55540852132}"/>
                </a:ext>
              </a:extLst>
            </p:cNvPr>
            <p:cNvSpPr txBox="1"/>
            <p:nvPr/>
          </p:nvSpPr>
          <p:spPr>
            <a:xfrm>
              <a:off x="-325568"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Also, significant references in the Plan to Non-Pipeline Alternatives (another key takeaway in the LEI report)</a:t>
              </a:r>
              <a:endParaRPr lang="en-US" dirty="0"/>
            </a:p>
          </p:txBody>
        </p:sp>
      </p:grpSp>
      <p:grpSp>
        <p:nvGrpSpPr>
          <p:cNvPr id="4" name="Group 3">
            <a:extLst>
              <a:ext uri="{FF2B5EF4-FFF2-40B4-BE49-F238E27FC236}">
                <a16:creationId xmlns:a16="http://schemas.microsoft.com/office/drawing/2014/main" id="{E4AD0816-8147-E09D-733F-370B385D39A2}"/>
              </a:ext>
            </a:extLst>
          </p:cNvPr>
          <p:cNvGrpSpPr/>
          <p:nvPr/>
        </p:nvGrpSpPr>
        <p:grpSpPr>
          <a:xfrm>
            <a:off x="706209" y="3420819"/>
            <a:ext cx="9519714" cy="558182"/>
            <a:chOff x="-325745" y="3119338"/>
            <a:chExt cx="7091944" cy="797040"/>
          </a:xfrm>
        </p:grpSpPr>
        <p:sp>
          <p:nvSpPr>
            <p:cNvPr id="5" name="Rectangle: Rounded Corners 4">
              <a:extLst>
                <a:ext uri="{FF2B5EF4-FFF2-40B4-BE49-F238E27FC236}">
                  <a16:creationId xmlns:a16="http://schemas.microsoft.com/office/drawing/2014/main" id="{CA77D3B7-3B44-F9BF-CB8B-C115A96A3D41}"/>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5">
              <a:extLst>
                <a:ext uri="{FF2B5EF4-FFF2-40B4-BE49-F238E27FC236}">
                  <a16:creationId xmlns:a16="http://schemas.microsoft.com/office/drawing/2014/main" id="{2ACE3FFE-AED9-D3F3-EE14-644F89614CBB}"/>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Key takeaway from NYECC’s LEI report adopted in Con Ed’s forecast by taking into account NYC Local Law 154 (i.e. the gas ban phase in for certain NYC buildings starting in 2024)</a:t>
              </a:r>
              <a:endParaRPr lang="en-US" dirty="0"/>
            </a:p>
          </p:txBody>
        </p:sp>
      </p:grpSp>
      <p:grpSp>
        <p:nvGrpSpPr>
          <p:cNvPr id="3" name="Group 2">
            <a:extLst>
              <a:ext uri="{FF2B5EF4-FFF2-40B4-BE49-F238E27FC236}">
                <a16:creationId xmlns:a16="http://schemas.microsoft.com/office/drawing/2014/main" id="{FEDF4A1D-0FA3-9AC0-432D-E8E593B1FB75}"/>
              </a:ext>
            </a:extLst>
          </p:cNvPr>
          <p:cNvGrpSpPr/>
          <p:nvPr/>
        </p:nvGrpSpPr>
        <p:grpSpPr>
          <a:xfrm>
            <a:off x="729289" y="2506379"/>
            <a:ext cx="9519714" cy="392732"/>
            <a:chOff x="-325745" y="3119338"/>
            <a:chExt cx="7091944" cy="797040"/>
          </a:xfrm>
        </p:grpSpPr>
        <p:sp>
          <p:nvSpPr>
            <p:cNvPr id="7" name="Rectangle: Rounded Corners 6">
              <a:extLst>
                <a:ext uri="{FF2B5EF4-FFF2-40B4-BE49-F238E27FC236}">
                  <a16:creationId xmlns:a16="http://schemas.microsoft.com/office/drawing/2014/main" id="{EE3AD418-03C5-84F6-2C3A-4E961B0A7BF2}"/>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5">
              <a:extLst>
                <a:ext uri="{FF2B5EF4-FFF2-40B4-BE49-F238E27FC236}">
                  <a16:creationId xmlns:a16="http://schemas.microsoft.com/office/drawing/2014/main" id="{2E0AA0D1-7116-95FF-CA4D-063FC5CD4DC7}"/>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Expect to invest up to $8.6B for gas delivery thru 2030</a:t>
              </a:r>
              <a:endParaRPr lang="en-US" dirty="0"/>
            </a:p>
          </p:txBody>
        </p:sp>
      </p:grpSp>
      <p:grpSp>
        <p:nvGrpSpPr>
          <p:cNvPr id="12" name="Group 11">
            <a:extLst>
              <a:ext uri="{FF2B5EF4-FFF2-40B4-BE49-F238E27FC236}">
                <a16:creationId xmlns:a16="http://schemas.microsoft.com/office/drawing/2014/main" id="{2BB48A2E-198D-1BC9-4D00-EF1CD173FD78}"/>
              </a:ext>
            </a:extLst>
          </p:cNvPr>
          <p:cNvGrpSpPr/>
          <p:nvPr/>
        </p:nvGrpSpPr>
        <p:grpSpPr>
          <a:xfrm>
            <a:off x="711334" y="2955763"/>
            <a:ext cx="9519714" cy="392732"/>
            <a:chOff x="-325745" y="3119338"/>
            <a:chExt cx="7091944" cy="797040"/>
          </a:xfrm>
        </p:grpSpPr>
        <p:sp>
          <p:nvSpPr>
            <p:cNvPr id="13" name="Rectangle: Rounded Corners 12">
              <a:extLst>
                <a:ext uri="{FF2B5EF4-FFF2-40B4-BE49-F238E27FC236}">
                  <a16:creationId xmlns:a16="http://schemas.microsoft.com/office/drawing/2014/main" id="{A66699C6-8ABB-86D7-9AAC-57565589A761}"/>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5">
              <a:extLst>
                <a:ext uri="{FF2B5EF4-FFF2-40B4-BE49-F238E27FC236}">
                  <a16:creationId xmlns:a16="http://schemas.microsoft.com/office/drawing/2014/main" id="{985602BD-D3C6-9677-05DE-F326CD89A2FB}"/>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Beyond 2030, reduce gas consumption for net zero GHG by 2050</a:t>
              </a:r>
              <a:endParaRPr lang="en-US" dirty="0"/>
            </a:p>
          </p:txBody>
        </p:sp>
      </p:grpSp>
      <p:grpSp>
        <p:nvGrpSpPr>
          <p:cNvPr id="15" name="Group 14">
            <a:extLst>
              <a:ext uri="{FF2B5EF4-FFF2-40B4-BE49-F238E27FC236}">
                <a16:creationId xmlns:a16="http://schemas.microsoft.com/office/drawing/2014/main" id="{1E37B097-87E2-E0A2-6E78-D0DAF0B3203C}"/>
              </a:ext>
            </a:extLst>
          </p:cNvPr>
          <p:cNvGrpSpPr/>
          <p:nvPr/>
        </p:nvGrpSpPr>
        <p:grpSpPr>
          <a:xfrm>
            <a:off x="706209" y="4681831"/>
            <a:ext cx="9519714" cy="558182"/>
            <a:chOff x="-325745" y="3119338"/>
            <a:chExt cx="7091944" cy="797040"/>
          </a:xfrm>
        </p:grpSpPr>
        <p:sp>
          <p:nvSpPr>
            <p:cNvPr id="16" name="Rectangle: Rounded Corners 15">
              <a:extLst>
                <a:ext uri="{FF2B5EF4-FFF2-40B4-BE49-F238E27FC236}">
                  <a16:creationId xmlns:a16="http://schemas.microsoft.com/office/drawing/2014/main" id="{91A6D55B-549D-5B90-6A00-BD95F9F5B2B5}"/>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5">
              <a:extLst>
                <a:ext uri="{FF2B5EF4-FFF2-40B4-BE49-F238E27FC236}">
                  <a16:creationId xmlns:a16="http://schemas.microsoft.com/office/drawing/2014/main" id="{0123543A-4E58-FA60-FC01-C408B6D0F289}"/>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Notice Requesting Comments on Con Ed Gas System Long Term Plan due by 8/21/23 with Reply Comments due on 9/5/23 (6/7/23 – 23-G-0147)</a:t>
              </a:r>
              <a:endParaRPr lang="en-US" dirty="0"/>
            </a:p>
          </p:txBody>
        </p:sp>
      </p:grpSp>
      <p:grpSp>
        <p:nvGrpSpPr>
          <p:cNvPr id="22" name="Group 21">
            <a:extLst>
              <a:ext uri="{FF2B5EF4-FFF2-40B4-BE49-F238E27FC236}">
                <a16:creationId xmlns:a16="http://schemas.microsoft.com/office/drawing/2014/main" id="{FF0AC710-4EA9-C368-648D-D37E870C55CC}"/>
              </a:ext>
            </a:extLst>
          </p:cNvPr>
          <p:cNvGrpSpPr/>
          <p:nvPr/>
        </p:nvGrpSpPr>
        <p:grpSpPr>
          <a:xfrm>
            <a:off x="706209" y="5312337"/>
            <a:ext cx="9519714" cy="392732"/>
            <a:chOff x="-325745" y="3119338"/>
            <a:chExt cx="7091944" cy="797040"/>
          </a:xfrm>
        </p:grpSpPr>
        <p:sp>
          <p:nvSpPr>
            <p:cNvPr id="23" name="Rectangle: Rounded Corners 22">
              <a:extLst>
                <a:ext uri="{FF2B5EF4-FFF2-40B4-BE49-F238E27FC236}">
                  <a16:creationId xmlns:a16="http://schemas.microsoft.com/office/drawing/2014/main" id="{ACDF3E0B-531E-D542-87E5-1C98CD3A4808}"/>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5">
              <a:extLst>
                <a:ext uri="{FF2B5EF4-FFF2-40B4-BE49-F238E27FC236}">
                  <a16:creationId xmlns:a16="http://schemas.microsoft.com/office/drawing/2014/main" id="{9EF591E5-CAEA-8040-2DFA-90F16382BB2F}"/>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Technical Conference on Con Edison’s long-term plan (6/21/23) </a:t>
              </a:r>
              <a:endParaRPr lang="en-US" dirty="0"/>
            </a:p>
          </p:txBody>
        </p:sp>
      </p:grpSp>
    </p:spTree>
    <p:extLst>
      <p:ext uri="{BB962C8B-B14F-4D97-AF65-F5344CB8AC3E}">
        <p14:creationId xmlns:p14="http://schemas.microsoft.com/office/powerpoint/2010/main" val="369785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735833"/>
            <a:ext cx="10605246" cy="766004"/>
          </a:xfrm>
        </p:spPr>
        <p:txBody>
          <a:bodyPr>
            <a:noAutofit/>
          </a:bodyPr>
          <a:lstStyle/>
          <a:p>
            <a:r>
              <a:rPr lang="en-US" sz="3600" dirty="0"/>
              <a:t>PSC EV Technical Conference (6/12/23 - 18-E-0138)</a:t>
            </a:r>
          </a:p>
        </p:txBody>
      </p:sp>
      <p:grpSp>
        <p:nvGrpSpPr>
          <p:cNvPr id="9" name="Group 8">
            <a:extLst>
              <a:ext uri="{FF2B5EF4-FFF2-40B4-BE49-F238E27FC236}">
                <a16:creationId xmlns:a16="http://schemas.microsoft.com/office/drawing/2014/main" id="{C6135A6A-1E54-B024-437E-1885659F7A53}"/>
              </a:ext>
            </a:extLst>
          </p:cNvPr>
          <p:cNvGrpSpPr/>
          <p:nvPr/>
        </p:nvGrpSpPr>
        <p:grpSpPr>
          <a:xfrm>
            <a:off x="729289" y="2136841"/>
            <a:ext cx="9519714" cy="522671"/>
            <a:chOff x="-325745" y="3119338"/>
            <a:chExt cx="7091944"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b="1" dirty="0">
                  <a:latin typeface="Times New Roman" panose="02020603050405020304" pitchFamily="18" charset="0"/>
                  <a:ea typeface="Times New Roman" panose="02020603050405020304" pitchFamily="18" charset="0"/>
                </a:rPr>
                <a:t>Midpoint review of EV Infrastructure Make-Ready Program</a:t>
              </a:r>
              <a:endParaRPr lang="en-US" b="1" dirty="0"/>
            </a:p>
          </p:txBody>
        </p:sp>
      </p:grpSp>
      <p:grpSp>
        <p:nvGrpSpPr>
          <p:cNvPr id="15" name="Group 14">
            <a:extLst>
              <a:ext uri="{FF2B5EF4-FFF2-40B4-BE49-F238E27FC236}">
                <a16:creationId xmlns:a16="http://schemas.microsoft.com/office/drawing/2014/main" id="{646784F1-1C22-D4B4-07C9-06EFB08FCA2E}"/>
              </a:ext>
            </a:extLst>
          </p:cNvPr>
          <p:cNvGrpSpPr/>
          <p:nvPr/>
        </p:nvGrpSpPr>
        <p:grpSpPr>
          <a:xfrm>
            <a:off x="729289" y="2741712"/>
            <a:ext cx="9519714" cy="522671"/>
            <a:chOff x="-325745" y="3119338"/>
            <a:chExt cx="7091944" cy="797040"/>
          </a:xfrm>
        </p:grpSpPr>
        <p:sp>
          <p:nvSpPr>
            <p:cNvPr id="16" name="Rectangle: Rounded Corners 15">
              <a:extLst>
                <a:ext uri="{FF2B5EF4-FFF2-40B4-BE49-F238E27FC236}">
                  <a16:creationId xmlns:a16="http://schemas.microsoft.com/office/drawing/2014/main" id="{39537AF9-0A8A-A141-6EC4-43F4228498E7}"/>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5">
              <a:extLst>
                <a:ext uri="{FF2B5EF4-FFF2-40B4-BE49-F238E27FC236}">
                  <a16:creationId xmlns:a16="http://schemas.microsoft.com/office/drawing/2014/main" id="{9B4B20A5-6135-3AA7-2B3C-CDA4E16EE799}"/>
                </a:ext>
              </a:extLst>
            </p:cNvPr>
            <p:cNvSpPr txBox="1"/>
            <p:nvPr/>
          </p:nvSpPr>
          <p:spPr>
            <a:xfrm>
              <a:off x="-325745" y="3119339"/>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Barriers to obtaining and providing EV charging infrastructure data</a:t>
              </a:r>
              <a:endParaRPr lang="en-US" dirty="0"/>
            </a:p>
          </p:txBody>
        </p:sp>
      </p:grpSp>
      <p:grpSp>
        <p:nvGrpSpPr>
          <p:cNvPr id="5" name="Group 4">
            <a:extLst>
              <a:ext uri="{FF2B5EF4-FFF2-40B4-BE49-F238E27FC236}">
                <a16:creationId xmlns:a16="http://schemas.microsoft.com/office/drawing/2014/main" id="{D462D02E-CA33-F220-D6A8-1FE027135426}"/>
              </a:ext>
            </a:extLst>
          </p:cNvPr>
          <p:cNvGrpSpPr/>
          <p:nvPr/>
        </p:nvGrpSpPr>
        <p:grpSpPr>
          <a:xfrm>
            <a:off x="729289" y="3332282"/>
            <a:ext cx="9519714" cy="972299"/>
            <a:chOff x="-325745" y="3119338"/>
            <a:chExt cx="7091944" cy="797040"/>
          </a:xfrm>
        </p:grpSpPr>
        <p:sp>
          <p:nvSpPr>
            <p:cNvPr id="6" name="Rectangle: Rounded Corners 5">
              <a:extLst>
                <a:ext uri="{FF2B5EF4-FFF2-40B4-BE49-F238E27FC236}">
                  <a16:creationId xmlns:a16="http://schemas.microsoft.com/office/drawing/2014/main" id="{895EA33C-C865-6347-5322-F9D1B16E7212}"/>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5">
              <a:extLst>
                <a:ext uri="{FF2B5EF4-FFF2-40B4-BE49-F238E27FC236}">
                  <a16:creationId xmlns:a16="http://schemas.microsoft.com/office/drawing/2014/main" id="{2D2A6E5C-54C6-F15E-6FD9-FCF678000AD3}"/>
                </a:ext>
              </a:extLst>
            </p:cNvPr>
            <p:cNvSpPr txBox="1"/>
            <p:nvPr/>
          </p:nvSpPr>
          <p:spPr>
            <a:xfrm>
              <a:off x="-325745" y="3119339"/>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dirty="0">
                  <a:latin typeface="Times New Roman" panose="02020603050405020304" pitchFamily="18" charset="0"/>
                  <a:ea typeface="Times New Roman" panose="02020603050405020304" pitchFamily="18" charset="0"/>
                </a:rPr>
                <a:t>Recommending the budget increase from $701M to $1.108B, updating the plug targets, extending the program's deadline beyond 1/1/25 if the plug targets are not met, and creating a $25M make-ready program targeting disadvantaged communities.</a:t>
              </a:r>
              <a:endParaRPr lang="en-US" dirty="0"/>
            </a:p>
          </p:txBody>
        </p:sp>
      </p:grpSp>
    </p:spTree>
    <p:extLst>
      <p:ext uri="{BB962C8B-B14F-4D97-AF65-F5344CB8AC3E}">
        <p14:creationId xmlns:p14="http://schemas.microsoft.com/office/powerpoint/2010/main" val="157208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735833"/>
            <a:ext cx="10605246" cy="766004"/>
          </a:xfrm>
        </p:spPr>
        <p:txBody>
          <a:bodyPr>
            <a:noAutofit/>
          </a:bodyPr>
          <a:lstStyle/>
          <a:p>
            <a:r>
              <a:rPr lang="en-US" sz="3600" dirty="0"/>
              <a:t>Con Edison Rate Cases</a:t>
            </a:r>
          </a:p>
        </p:txBody>
      </p:sp>
      <p:grpSp>
        <p:nvGrpSpPr>
          <p:cNvPr id="9" name="Group 8">
            <a:extLst>
              <a:ext uri="{FF2B5EF4-FFF2-40B4-BE49-F238E27FC236}">
                <a16:creationId xmlns:a16="http://schemas.microsoft.com/office/drawing/2014/main" id="{C6135A6A-1E54-B024-437E-1885659F7A53}"/>
              </a:ext>
            </a:extLst>
          </p:cNvPr>
          <p:cNvGrpSpPr/>
          <p:nvPr/>
        </p:nvGrpSpPr>
        <p:grpSpPr>
          <a:xfrm>
            <a:off x="729289" y="2136841"/>
            <a:ext cx="9519714" cy="1292159"/>
            <a:chOff x="-325745" y="3119338"/>
            <a:chExt cx="7091944"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b="1" dirty="0">
                  <a:latin typeface="Times New Roman" panose="02020603050405020304" pitchFamily="18" charset="0"/>
                  <a:ea typeface="Times New Roman" panose="02020603050405020304" pitchFamily="18" charset="0"/>
                </a:rPr>
                <a:t>Prior Con Edison Electric and Gas Rate Cases (19-E-0065 and 19-G-0066)</a:t>
              </a:r>
            </a:p>
            <a:p>
              <a:r>
                <a:rPr lang="en-US" dirty="0">
                  <a:latin typeface="Times New Roman" panose="02020603050405020304" pitchFamily="18" charset="0"/>
                  <a:ea typeface="Times New Roman" panose="02020603050405020304" pitchFamily="18" charset="0"/>
                </a:rPr>
                <a:t>4/27/23 – Con Ed filed a Petition for PSC to authorize Con Ed to capitalize incremental costs ($75M) to implement the new customer service system (CSS) above the $421M cap on capital expenditures </a:t>
              </a:r>
            </a:p>
          </p:txBody>
        </p:sp>
      </p:grpSp>
      <p:grpSp>
        <p:nvGrpSpPr>
          <p:cNvPr id="3" name="Group 2">
            <a:extLst>
              <a:ext uri="{FF2B5EF4-FFF2-40B4-BE49-F238E27FC236}">
                <a16:creationId xmlns:a16="http://schemas.microsoft.com/office/drawing/2014/main" id="{DB4EA623-0569-1896-576F-153C631950F9}"/>
              </a:ext>
            </a:extLst>
          </p:cNvPr>
          <p:cNvGrpSpPr/>
          <p:nvPr/>
        </p:nvGrpSpPr>
        <p:grpSpPr>
          <a:xfrm>
            <a:off x="729289" y="3560385"/>
            <a:ext cx="9519714" cy="700671"/>
            <a:chOff x="-325745" y="3119338"/>
            <a:chExt cx="7091944" cy="797040"/>
          </a:xfrm>
        </p:grpSpPr>
        <p:sp>
          <p:nvSpPr>
            <p:cNvPr id="4" name="Rectangle: Rounded Corners 3">
              <a:extLst>
                <a:ext uri="{FF2B5EF4-FFF2-40B4-BE49-F238E27FC236}">
                  <a16:creationId xmlns:a16="http://schemas.microsoft.com/office/drawing/2014/main" id="{E2C2C9DB-5670-5CA3-5F2C-0EA443A20F20}"/>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Rounded Corners 5">
              <a:extLst>
                <a:ext uri="{FF2B5EF4-FFF2-40B4-BE49-F238E27FC236}">
                  <a16:creationId xmlns:a16="http://schemas.microsoft.com/office/drawing/2014/main" id="{3FE3AFEB-18A1-43B1-1A13-2445140B8C41}"/>
                </a:ext>
              </a:extLst>
            </p:cNvPr>
            <p:cNvSpPr txBox="1"/>
            <p:nvPr/>
          </p:nvSpPr>
          <p:spPr>
            <a:xfrm>
              <a:off x="-325745" y="3119338"/>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b="1" dirty="0">
                  <a:latin typeface="Times New Roman" panose="02020603050405020304" pitchFamily="18" charset="0"/>
                  <a:ea typeface="Times New Roman" panose="02020603050405020304" pitchFamily="18" charset="0"/>
                </a:rPr>
                <a:t>Con Edison Electric and Gas Rate Cases (22-E-0064 and 22-G-0065)</a:t>
              </a:r>
            </a:p>
            <a:p>
              <a:r>
                <a:rPr lang="en-US" dirty="0">
                  <a:latin typeface="Times New Roman" panose="02020603050405020304" pitchFamily="18" charset="0"/>
                  <a:ea typeface="Times New Roman" panose="02020603050405020304" pitchFamily="18" charset="0"/>
                </a:rPr>
                <a:t>PSC to consider JP perhaps as early as in its June 22 Session</a:t>
              </a:r>
            </a:p>
          </p:txBody>
        </p:sp>
      </p:grpSp>
      <p:grpSp>
        <p:nvGrpSpPr>
          <p:cNvPr id="6" name="Group 5">
            <a:extLst>
              <a:ext uri="{FF2B5EF4-FFF2-40B4-BE49-F238E27FC236}">
                <a16:creationId xmlns:a16="http://schemas.microsoft.com/office/drawing/2014/main" id="{FA50272E-0D6A-DC3E-F4FA-B59996AE0442}"/>
              </a:ext>
            </a:extLst>
          </p:cNvPr>
          <p:cNvGrpSpPr/>
          <p:nvPr/>
        </p:nvGrpSpPr>
        <p:grpSpPr>
          <a:xfrm>
            <a:off x="729289" y="4443624"/>
            <a:ext cx="9519714" cy="700671"/>
            <a:chOff x="-325745" y="3119338"/>
            <a:chExt cx="7091944" cy="797040"/>
          </a:xfrm>
        </p:grpSpPr>
        <p:sp>
          <p:nvSpPr>
            <p:cNvPr id="7" name="Rectangle: Rounded Corners 6">
              <a:extLst>
                <a:ext uri="{FF2B5EF4-FFF2-40B4-BE49-F238E27FC236}">
                  <a16:creationId xmlns:a16="http://schemas.microsoft.com/office/drawing/2014/main" id="{55560E05-244E-E1C5-270D-D2B817F4036E}"/>
                </a:ext>
              </a:extLst>
            </p:cNvPr>
            <p:cNvSpPr/>
            <p:nvPr/>
          </p:nvSpPr>
          <p:spPr>
            <a:xfrm>
              <a:off x="-274681" y="3119338"/>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5">
              <a:extLst>
                <a:ext uri="{FF2B5EF4-FFF2-40B4-BE49-F238E27FC236}">
                  <a16:creationId xmlns:a16="http://schemas.microsoft.com/office/drawing/2014/main" id="{08917579-B249-3E3F-DF6D-41F5604C5610}"/>
                </a:ext>
              </a:extLst>
            </p:cNvPr>
            <p:cNvSpPr txBox="1"/>
            <p:nvPr/>
          </p:nvSpPr>
          <p:spPr>
            <a:xfrm>
              <a:off x="-325745" y="3119339"/>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b="1" dirty="0">
                  <a:latin typeface="Times New Roman" panose="02020603050405020304" pitchFamily="18" charset="0"/>
                  <a:ea typeface="Times New Roman" panose="02020603050405020304" pitchFamily="18" charset="0"/>
                </a:rPr>
                <a:t>Con Edison Steam Rate Case (22-S-0659)</a:t>
              </a:r>
            </a:p>
            <a:p>
              <a:r>
                <a:rPr lang="en-US" dirty="0">
                  <a:latin typeface="Times New Roman" panose="02020603050405020304" pitchFamily="18" charset="0"/>
                  <a:ea typeface="Times New Roman" panose="02020603050405020304" pitchFamily="18" charset="0"/>
                </a:rPr>
                <a:t>6/15/23 – Next Settlement Meeting to discuss Staff’s first settlement offer</a:t>
              </a:r>
            </a:p>
          </p:txBody>
        </p:sp>
      </p:grpSp>
    </p:spTree>
    <p:extLst>
      <p:ext uri="{BB962C8B-B14F-4D97-AF65-F5344CB8AC3E}">
        <p14:creationId xmlns:p14="http://schemas.microsoft.com/office/powerpoint/2010/main" val="112054162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{2E69ABA2-7447-48EB-88E1-EBD054D36D39}tf11437505_win32</Template>
  <TotalTime>250</TotalTime>
  <Words>707</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Georgia Pro Cond Light</vt:lpstr>
      <vt:lpstr>Speak Pro</vt:lpstr>
      <vt:lpstr>Times New Roman</vt:lpstr>
      <vt:lpstr>RetrospectVTI</vt:lpstr>
      <vt:lpstr>New York Energy Consumers Council,  Board Member Meeting  Wednesday, June 14, 2023  </vt:lpstr>
      <vt:lpstr>National Grid Rate Cases   4/28/23  (23-G-0025 and 23-G-0026 – RY ending 3/31/25)</vt:lpstr>
      <vt:lpstr> EPA Proposed New Carbon Pollution Standards 5/11/23</vt:lpstr>
      <vt:lpstr>PSC Order Requesting Comments on Technologies  (5/18/23 – 15-E-0302)</vt:lpstr>
      <vt:lpstr>JUs proposals for EV Load Management Technology Incentive Program (5/19/23)</vt:lpstr>
      <vt:lpstr>Con Edison filed Gas System Long Term Plan (5/31/23 – 23-G-0147)</vt:lpstr>
      <vt:lpstr>PSC EV Technical Conference (6/12/23 - 18-E-0138)</vt:lpstr>
      <vt:lpstr>Con Edison Rate Cases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Energy Consumers Council,  Board Members’ Annual Meeting Wednesday, January 18, 2023</dc:title>
  <dc:creator>Ben Wallack</dc:creator>
  <cp:lastModifiedBy>Ben Wallack</cp:lastModifiedBy>
  <cp:revision>1</cp:revision>
  <dcterms:created xsi:type="dcterms:W3CDTF">2023-01-17T16:30:20Z</dcterms:created>
  <dcterms:modified xsi:type="dcterms:W3CDTF">2023-06-13T21:23:32Z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